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47" r:id="rId5"/>
  </p:sldMasterIdLst>
  <p:notesMasterIdLst>
    <p:notesMasterId r:id="rId7"/>
  </p:notesMasterIdLst>
  <p:sldIdLst>
    <p:sldId id="39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 lamiri" initials="sl" lastIdx="6" clrIdx="0">
    <p:extLst>
      <p:ext uri="{19B8F6BF-5375-455C-9EA6-DF929625EA0E}">
        <p15:presenceInfo xmlns:p15="http://schemas.microsoft.com/office/powerpoint/2012/main" userId="604c933b7d187e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F23"/>
    <a:srgbClr val="008737"/>
    <a:srgbClr val="F2F2F2"/>
    <a:srgbClr val="0082BF"/>
    <a:srgbClr val="005FAA"/>
    <a:srgbClr val="0781C9"/>
    <a:srgbClr val="007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4638" autoAdjust="0"/>
  </p:normalViewPr>
  <p:slideViewPr>
    <p:cSldViewPr snapToGrid="0" snapToObjects="1">
      <p:cViewPr>
        <p:scale>
          <a:sx n="146" d="100"/>
          <a:sy n="146" d="100"/>
        </p:scale>
        <p:origin x="1133"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55A34-6AAE-244B-8D48-A1641ADA5B95}" type="datetimeFigureOut">
              <a:rPr lang="en-US" smtClean="0"/>
              <a:t>8/12/2024</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C2665-88F5-4C4B-9F8A-4D399E97F990}" type="slidenum">
              <a:rPr lang="en-US" smtClean="0"/>
              <a:t>‹#›</a:t>
            </a:fld>
            <a:endParaRPr lang="en-US" dirty="0"/>
          </a:p>
        </p:txBody>
      </p:sp>
    </p:spTree>
    <p:extLst>
      <p:ext uri="{BB962C8B-B14F-4D97-AF65-F5344CB8AC3E}">
        <p14:creationId xmlns:p14="http://schemas.microsoft.com/office/powerpoint/2010/main" val="384346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2665-88F5-4C4B-9F8A-4D399E97F990}" type="slidenum">
              <a:rPr lang="en-US" smtClean="0"/>
              <a:t>1</a:t>
            </a:fld>
            <a:endParaRPr lang="en-US" dirty="0"/>
          </a:p>
        </p:txBody>
      </p:sp>
    </p:spTree>
    <p:extLst>
      <p:ext uri="{BB962C8B-B14F-4D97-AF65-F5344CB8AC3E}">
        <p14:creationId xmlns:p14="http://schemas.microsoft.com/office/powerpoint/2010/main" val="2044524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www.schorkgroup.com/"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alendly.com/stephenschork" TargetMode="External"/><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schorkgroup.com/" TargetMode="Externa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slide" Target="../slides/slide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hyperlink" Target="http://www.schorkgroup.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schorkgroup.com/"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alendly.com/stephenschork" TargetMode="Externa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www.schorkgroup.com/" TargetMode="External"/><Relationship Id="rId5" Type="http://schemas.openxmlformats.org/officeDocument/2006/relationships/image" Target="../media/image7.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chorkgroup.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21D09356-9E0D-F441-855E-B99E5BF6BFBA}"/>
              </a:ext>
            </a:extLst>
          </p:cNvPr>
          <p:cNvSpPr/>
          <p:nvPr userDrawn="1"/>
        </p:nvSpPr>
        <p:spPr>
          <a:xfrm flipH="1">
            <a:off x="0" y="0"/>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64764996-5E7F-904D-A932-BC5CCD5EAB6A}"/>
              </a:ext>
            </a:extLst>
          </p:cNvPr>
          <p:cNvSpPr/>
          <p:nvPr userDrawn="1"/>
        </p:nvSpPr>
        <p:spPr>
          <a:xfrm>
            <a:off x="228600" y="277286"/>
            <a:ext cx="340773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1" name="object 8">
            <a:extLst>
              <a:ext uri="{FF2B5EF4-FFF2-40B4-BE49-F238E27FC236}">
                <a16:creationId xmlns:a16="http://schemas.microsoft.com/office/drawing/2014/main" id="{65E131D0-656D-4B4E-B291-D96D39B1F03D}"/>
              </a:ext>
            </a:extLst>
          </p:cNvPr>
          <p:cNvSpPr/>
          <p:nvPr userDrawn="1"/>
        </p:nvSpPr>
        <p:spPr>
          <a:xfrm>
            <a:off x="228600" y="8726699"/>
            <a:ext cx="6400800" cy="140015"/>
          </a:xfrm>
          <a:prstGeom prst="rect">
            <a:avLst/>
          </a:prstGeom>
          <a:blipFill>
            <a:blip r:embed="rId3" cstate="print"/>
            <a:stretch>
              <a:fillRect/>
            </a:stretch>
          </a:blipFill>
        </p:spPr>
        <p:txBody>
          <a:bodyPr wrap="square" lIns="0" tIns="0" rIns="0" bIns="0" rtlCol="0"/>
          <a:lstStyle/>
          <a:p>
            <a:endParaRPr dirty="0"/>
          </a:p>
        </p:txBody>
      </p:sp>
      <p:sp>
        <p:nvSpPr>
          <p:cNvPr id="12" name="object 4">
            <a:extLst>
              <a:ext uri="{FF2B5EF4-FFF2-40B4-BE49-F238E27FC236}">
                <a16:creationId xmlns:a16="http://schemas.microsoft.com/office/drawing/2014/main" id="{FE25A95E-BB98-AF48-A505-FAADE9672958}"/>
              </a:ext>
            </a:extLst>
          </p:cNvPr>
          <p:cNvSpPr/>
          <p:nvPr userDrawn="1"/>
        </p:nvSpPr>
        <p:spPr>
          <a:xfrm>
            <a:off x="2184823" y="6600999"/>
            <a:ext cx="1042626" cy="369332"/>
          </a:xfrm>
          <a:prstGeom prst="rect">
            <a:avLst/>
          </a:prstGeom>
          <a:blipFill>
            <a:blip r:embed="rId4" cstate="print"/>
            <a:stretch>
              <a:fillRect/>
            </a:stretch>
          </a:blipFill>
        </p:spPr>
        <p:txBody>
          <a:bodyPr wrap="square" lIns="0" tIns="0" rIns="0" bIns="0" rtlCol="0"/>
          <a:lstStyle/>
          <a:p>
            <a:endParaRPr dirty="0"/>
          </a:p>
        </p:txBody>
      </p:sp>
      <p:sp>
        <p:nvSpPr>
          <p:cNvPr id="2" name="Rectangle 1">
            <a:extLst>
              <a:ext uri="{FF2B5EF4-FFF2-40B4-BE49-F238E27FC236}">
                <a16:creationId xmlns:a16="http://schemas.microsoft.com/office/drawing/2014/main" id="{C2F5B705-1348-514A-94F6-DE6892F04E12}"/>
              </a:ext>
            </a:extLst>
          </p:cNvPr>
          <p:cNvSpPr/>
          <p:nvPr userDrawn="1"/>
        </p:nvSpPr>
        <p:spPr>
          <a:xfrm>
            <a:off x="393699" y="2879823"/>
            <a:ext cx="2956835" cy="523220"/>
          </a:xfrm>
          <a:prstGeom prst="rect">
            <a:avLst/>
          </a:prstGeom>
        </p:spPr>
        <p:txBody>
          <a:bodyPr wrap="none">
            <a:spAutoFit/>
          </a:bodyPr>
          <a:lstStyle/>
          <a:p>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AT THE MARKET</a:t>
            </a:r>
            <a:endParaRPr lang="en-US" dirty="0"/>
          </a:p>
        </p:txBody>
      </p:sp>
      <p:sp>
        <p:nvSpPr>
          <p:cNvPr id="3" name="Rectangle 2">
            <a:extLst>
              <a:ext uri="{FF2B5EF4-FFF2-40B4-BE49-F238E27FC236}">
                <a16:creationId xmlns:a16="http://schemas.microsoft.com/office/drawing/2014/main" id="{2A0A6B23-2200-6C4D-A7E1-03A2FE5FBBB0}"/>
              </a:ext>
            </a:extLst>
          </p:cNvPr>
          <p:cNvSpPr/>
          <p:nvPr userDrawn="1"/>
        </p:nvSpPr>
        <p:spPr>
          <a:xfrm>
            <a:off x="369367" y="5655858"/>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26DDEE3A-3E53-D143-A9E0-678E95823B96}"/>
              </a:ext>
            </a:extLst>
          </p:cNvPr>
          <p:cNvPicPr>
            <a:picLocks noChangeAspect="1"/>
          </p:cNvPicPr>
          <p:nvPr userDrawn="1"/>
        </p:nvPicPr>
        <p:blipFill>
          <a:blip r:embed="rId5"/>
          <a:stretch>
            <a:fillRect/>
          </a:stretch>
        </p:blipFill>
        <p:spPr>
          <a:xfrm>
            <a:off x="453478" y="5991938"/>
            <a:ext cx="1130300" cy="1130300"/>
          </a:xfrm>
          <a:prstGeom prst="rect">
            <a:avLst/>
          </a:prstGeom>
        </p:spPr>
      </p:pic>
      <p:sp>
        <p:nvSpPr>
          <p:cNvPr id="13" name="Date Placeholder 3">
            <a:extLst>
              <a:ext uri="{FF2B5EF4-FFF2-40B4-BE49-F238E27FC236}">
                <a16:creationId xmlns:a16="http://schemas.microsoft.com/office/drawing/2014/main" id="{209710DC-DED9-154B-8735-0BD3F1E2E047}"/>
              </a:ext>
            </a:extLst>
          </p:cNvPr>
          <p:cNvSpPr>
            <a:spLocks noGrp="1"/>
          </p:cNvSpPr>
          <p:nvPr>
            <p:ph type="dt" sz="half" idx="2"/>
          </p:nvPr>
        </p:nvSpPr>
        <p:spPr>
          <a:xfrm>
            <a:off x="393699" y="3300418"/>
            <a:ext cx="3014982" cy="438705"/>
          </a:xfrm>
          <a:prstGeom prst="rect">
            <a:avLst/>
          </a:prstGeom>
        </p:spPr>
        <p:txBody>
          <a:bodyPr vert="horz" lIns="91440" tIns="45720" rIns="91440" bIns="45720" rtlCol="0" anchor="ctr"/>
          <a:lstStyle>
            <a:lvl1pPr algn="l">
              <a:defRPr sz="1400" b="0" i="1">
                <a:solidFill>
                  <a:schemeClr val="bg1"/>
                </a:solidFill>
              </a:defRPr>
            </a:lvl1pPr>
          </a:lstStyle>
          <a:p>
            <a:endParaRPr lang="en-US" dirty="0"/>
          </a:p>
        </p:txBody>
      </p:sp>
    </p:spTree>
    <p:extLst>
      <p:ext uri="{BB962C8B-B14F-4D97-AF65-F5344CB8AC3E}">
        <p14:creationId xmlns:p14="http://schemas.microsoft.com/office/powerpoint/2010/main" val="320033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65" name="Group 64">
            <a:extLst>
              <a:ext uri="{FF2B5EF4-FFF2-40B4-BE49-F238E27FC236}">
                <a16:creationId xmlns:a16="http://schemas.microsoft.com/office/drawing/2014/main" id="{338736E6-CBD7-7F4F-94AB-6F4A80A38760}"/>
              </a:ext>
            </a:extLst>
          </p:cNvPr>
          <p:cNvGrpSpPr>
            <a:grpSpLocks noChangeAspect="1"/>
          </p:cNvGrpSpPr>
          <p:nvPr userDrawn="1"/>
        </p:nvGrpSpPr>
        <p:grpSpPr>
          <a:xfrm>
            <a:off x="348500" y="8598287"/>
            <a:ext cx="5303520" cy="113294"/>
            <a:chOff x="540001" y="10013667"/>
            <a:chExt cx="6480393" cy="138430"/>
          </a:xfrm>
        </p:grpSpPr>
        <p:sp>
          <p:nvSpPr>
            <p:cNvPr id="66" name="object 19">
              <a:extLst>
                <a:ext uri="{FF2B5EF4-FFF2-40B4-BE49-F238E27FC236}">
                  <a16:creationId xmlns:a16="http://schemas.microsoft.com/office/drawing/2014/main" id="{78578555-A2DE-4543-8D26-6CB034FCAF3E}"/>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67" name="object 20">
              <a:extLst>
                <a:ext uri="{FF2B5EF4-FFF2-40B4-BE49-F238E27FC236}">
                  <a16:creationId xmlns:a16="http://schemas.microsoft.com/office/drawing/2014/main" id="{3FFADE8D-E717-2746-AA68-6DA59BA21AD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69" name="object 21">
              <a:extLst>
                <a:ext uri="{FF2B5EF4-FFF2-40B4-BE49-F238E27FC236}">
                  <a16:creationId xmlns:a16="http://schemas.microsoft.com/office/drawing/2014/main" id="{91BBB2B3-0EE9-114B-9F22-DFEF46047BD5}"/>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76" name="object 22">
              <a:extLst>
                <a:ext uri="{FF2B5EF4-FFF2-40B4-BE49-F238E27FC236}">
                  <a16:creationId xmlns:a16="http://schemas.microsoft.com/office/drawing/2014/main" id="{191C7B13-EA45-564E-9FA6-92984259240F}"/>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77" name="object 23">
              <a:extLst>
                <a:ext uri="{FF2B5EF4-FFF2-40B4-BE49-F238E27FC236}">
                  <a16:creationId xmlns:a16="http://schemas.microsoft.com/office/drawing/2014/main" id="{AE4DD491-60C8-8440-9CEF-FCE812A31833}"/>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78" name="object 24">
              <a:extLst>
                <a:ext uri="{FF2B5EF4-FFF2-40B4-BE49-F238E27FC236}">
                  <a16:creationId xmlns:a16="http://schemas.microsoft.com/office/drawing/2014/main" id="{3843248D-2FC9-2149-96B0-34252EF94935}"/>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79" name="object 25">
              <a:extLst>
                <a:ext uri="{FF2B5EF4-FFF2-40B4-BE49-F238E27FC236}">
                  <a16:creationId xmlns:a16="http://schemas.microsoft.com/office/drawing/2014/main" id="{6BB5470C-A488-E24D-809C-6FE28B7E52D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80" name="object 26">
              <a:extLst>
                <a:ext uri="{FF2B5EF4-FFF2-40B4-BE49-F238E27FC236}">
                  <a16:creationId xmlns:a16="http://schemas.microsoft.com/office/drawing/2014/main" id="{10A99D4D-42F7-9F42-8BBE-3BC578049C5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81" name="object 27">
              <a:extLst>
                <a:ext uri="{FF2B5EF4-FFF2-40B4-BE49-F238E27FC236}">
                  <a16:creationId xmlns:a16="http://schemas.microsoft.com/office/drawing/2014/main" id="{499C1083-4BEC-9345-ACB1-31F25D63C47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82" name="object 28">
              <a:extLst>
                <a:ext uri="{FF2B5EF4-FFF2-40B4-BE49-F238E27FC236}">
                  <a16:creationId xmlns:a16="http://schemas.microsoft.com/office/drawing/2014/main" id="{2F7F13B6-FFA5-834A-8350-969B79C994A6}"/>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83" name="object 29">
              <a:extLst>
                <a:ext uri="{FF2B5EF4-FFF2-40B4-BE49-F238E27FC236}">
                  <a16:creationId xmlns:a16="http://schemas.microsoft.com/office/drawing/2014/main" id="{5B076945-4619-DD46-B8F3-05EDCC783A34}"/>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84" name="Picture 83">
            <a:extLst>
              <a:ext uri="{FF2B5EF4-FFF2-40B4-BE49-F238E27FC236}">
                <a16:creationId xmlns:a16="http://schemas.microsoft.com/office/drawing/2014/main" id="{FB47DB98-2178-C74F-9F20-DEDD65797660}"/>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56" name="Rectangle 55">
            <a:extLst>
              <a:ext uri="{FF2B5EF4-FFF2-40B4-BE49-F238E27FC236}">
                <a16:creationId xmlns:a16="http://schemas.microsoft.com/office/drawing/2014/main" id="{072FAB59-320E-4734-BBB6-DCA0C68EB2F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449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65118"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707793D7-6862-324D-B925-A60ED35D3486}"/>
              </a:ext>
            </a:extLst>
          </p:cNvPr>
          <p:cNvGrpSpPr>
            <a:grpSpLocks noChangeAspect="1"/>
          </p:cNvGrpSpPr>
          <p:nvPr userDrawn="1"/>
        </p:nvGrpSpPr>
        <p:grpSpPr>
          <a:xfrm>
            <a:off x="348500" y="8598287"/>
            <a:ext cx="5303520" cy="113294"/>
            <a:chOff x="540001" y="10013667"/>
            <a:chExt cx="6480393" cy="138430"/>
          </a:xfrm>
        </p:grpSpPr>
        <p:sp>
          <p:nvSpPr>
            <p:cNvPr id="46" name="object 19">
              <a:extLst>
                <a:ext uri="{FF2B5EF4-FFF2-40B4-BE49-F238E27FC236}">
                  <a16:creationId xmlns:a16="http://schemas.microsoft.com/office/drawing/2014/main" id="{219BCD95-F787-9142-9A7D-00FCC97BF15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51" name="object 20">
              <a:extLst>
                <a:ext uri="{FF2B5EF4-FFF2-40B4-BE49-F238E27FC236}">
                  <a16:creationId xmlns:a16="http://schemas.microsoft.com/office/drawing/2014/main" id="{5B2FE770-86C8-BD49-AE94-EF16B8A59AC2}"/>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53" name="object 21">
              <a:extLst>
                <a:ext uri="{FF2B5EF4-FFF2-40B4-BE49-F238E27FC236}">
                  <a16:creationId xmlns:a16="http://schemas.microsoft.com/office/drawing/2014/main" id="{248B6B85-BF96-E64E-9B9C-F478D3FF25CD}"/>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54" name="object 22">
              <a:extLst>
                <a:ext uri="{FF2B5EF4-FFF2-40B4-BE49-F238E27FC236}">
                  <a16:creationId xmlns:a16="http://schemas.microsoft.com/office/drawing/2014/main" id="{AAC6531C-F6CE-1245-AFE5-8961940F4AB6}"/>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55" name="object 23">
              <a:extLst>
                <a:ext uri="{FF2B5EF4-FFF2-40B4-BE49-F238E27FC236}">
                  <a16:creationId xmlns:a16="http://schemas.microsoft.com/office/drawing/2014/main" id="{63DA5F93-38A6-EB49-A36B-0708F5BAF77D}"/>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56" name="object 24">
              <a:extLst>
                <a:ext uri="{FF2B5EF4-FFF2-40B4-BE49-F238E27FC236}">
                  <a16:creationId xmlns:a16="http://schemas.microsoft.com/office/drawing/2014/main" id="{AA1CEF54-BE82-DE48-A7A0-90F3472D456B}"/>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57" name="object 25">
              <a:extLst>
                <a:ext uri="{FF2B5EF4-FFF2-40B4-BE49-F238E27FC236}">
                  <a16:creationId xmlns:a16="http://schemas.microsoft.com/office/drawing/2014/main" id="{3B718751-3696-074D-854A-FB4157A6CEC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58" name="object 26">
              <a:extLst>
                <a:ext uri="{FF2B5EF4-FFF2-40B4-BE49-F238E27FC236}">
                  <a16:creationId xmlns:a16="http://schemas.microsoft.com/office/drawing/2014/main" id="{D7FC5D54-FF22-7A4A-82B6-A3BCDEC5538E}"/>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59" name="object 27">
              <a:extLst>
                <a:ext uri="{FF2B5EF4-FFF2-40B4-BE49-F238E27FC236}">
                  <a16:creationId xmlns:a16="http://schemas.microsoft.com/office/drawing/2014/main" id="{55C0A874-F120-AD4A-AF98-E3895AAC5AF8}"/>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A53A643E-AC90-0E44-AE19-062A71B8D015}"/>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FA8EF322-9FE4-3B47-B989-576F27656C67}"/>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63" name="Picture 62">
            <a:extLst>
              <a:ext uri="{FF2B5EF4-FFF2-40B4-BE49-F238E27FC236}">
                <a16:creationId xmlns:a16="http://schemas.microsoft.com/office/drawing/2014/main" id="{56C0E10E-AA4E-8B4A-94EA-721E65A18A9C}"/>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5" name="Rectangle 64">
            <a:extLst>
              <a:ext uri="{FF2B5EF4-FFF2-40B4-BE49-F238E27FC236}">
                <a16:creationId xmlns:a16="http://schemas.microsoft.com/office/drawing/2014/main" id="{B56B2181-D7DE-4D2F-AAFF-94784F0A8372}"/>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1096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3"/>
            <a:srcRect/>
            <a:stretch/>
          </p:blipFill>
          <p:spPr>
            <a:xfrm>
              <a:off x="6125398" y="742753"/>
              <a:ext cx="237970" cy="237970"/>
            </a:xfrm>
            <a:prstGeom prst="rect">
              <a:avLst/>
            </a:prstGeom>
          </p:spPr>
        </p:pic>
      </p:grpSp>
      <p:sp>
        <p:nvSpPr>
          <p:cNvPr id="32" name="object 4">
            <a:extLst>
              <a:ext uri="{FF2B5EF4-FFF2-40B4-BE49-F238E27FC236}">
                <a16:creationId xmlns:a16="http://schemas.microsoft.com/office/drawing/2014/main" id="{961111F2-1618-9547-8ED9-E65246062224}"/>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33" name="Picture 32">
            <a:extLst>
              <a:ext uri="{FF2B5EF4-FFF2-40B4-BE49-F238E27FC236}">
                <a16:creationId xmlns:a16="http://schemas.microsoft.com/office/drawing/2014/main" id="{CE5B5447-61A1-3F4F-A986-5AD062E19E8D}"/>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34" name="Rectangle 33">
            <a:extLst>
              <a:ext uri="{FF2B5EF4-FFF2-40B4-BE49-F238E27FC236}">
                <a16:creationId xmlns:a16="http://schemas.microsoft.com/office/drawing/2014/main" id="{F8A6DA0E-4F2D-47B5-897A-1EB6D4EAD684}"/>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35" name="Group 34">
            <a:extLst>
              <a:ext uri="{FF2B5EF4-FFF2-40B4-BE49-F238E27FC236}">
                <a16:creationId xmlns:a16="http://schemas.microsoft.com/office/drawing/2014/main" id="{D64D9D9D-5674-40D5-B0CD-41C978FEC50D}"/>
              </a:ext>
            </a:extLst>
          </p:cNvPr>
          <p:cNvGrpSpPr/>
          <p:nvPr userDrawn="1"/>
        </p:nvGrpSpPr>
        <p:grpSpPr>
          <a:xfrm>
            <a:off x="621699" y="7331375"/>
            <a:ext cx="5614600" cy="1069872"/>
            <a:chOff x="562842" y="6696264"/>
            <a:chExt cx="6279856" cy="1175385"/>
          </a:xfrm>
        </p:grpSpPr>
        <p:pic>
          <p:nvPicPr>
            <p:cNvPr id="36" name="Picture 35">
              <a:extLst>
                <a:ext uri="{FF2B5EF4-FFF2-40B4-BE49-F238E27FC236}">
                  <a16:creationId xmlns:a16="http://schemas.microsoft.com/office/drawing/2014/main" id="{83CAC149-5C6C-4FA7-AFF7-1A11F076F81A}"/>
                </a:ext>
              </a:extLst>
            </p:cNvPr>
            <p:cNvPicPr/>
            <p:nvPr/>
          </p:nvPicPr>
          <p:blipFill>
            <a:blip r:embed="rId6"/>
            <a:stretch>
              <a:fillRect/>
            </a:stretch>
          </p:blipFill>
          <p:spPr>
            <a:xfrm>
              <a:off x="5912423" y="6696264"/>
              <a:ext cx="930275" cy="930275"/>
            </a:xfrm>
            <a:prstGeom prst="rect">
              <a:avLst/>
            </a:prstGeom>
          </p:spPr>
        </p:pic>
        <p:pic>
          <p:nvPicPr>
            <p:cNvPr id="37" name="Picture 36">
              <a:extLst>
                <a:ext uri="{FF2B5EF4-FFF2-40B4-BE49-F238E27FC236}">
                  <a16:creationId xmlns:a16="http://schemas.microsoft.com/office/drawing/2014/main" id="{429A011C-E247-4D95-9BDC-A36151E60453}"/>
                </a:ext>
              </a:extLst>
            </p:cNvPr>
            <p:cNvPicPr/>
            <p:nvPr/>
          </p:nvPicPr>
          <p:blipFill>
            <a:blip r:embed="rId7"/>
            <a:stretch>
              <a:fillRect/>
            </a:stretch>
          </p:blipFill>
          <p:spPr>
            <a:xfrm>
              <a:off x="4002018" y="7341424"/>
              <a:ext cx="1071244" cy="530225"/>
            </a:xfrm>
            <a:prstGeom prst="rect">
              <a:avLst/>
            </a:prstGeom>
          </p:spPr>
        </p:pic>
        <p:pic>
          <p:nvPicPr>
            <p:cNvPr id="38" name="Picture 37">
              <a:extLst>
                <a:ext uri="{FF2B5EF4-FFF2-40B4-BE49-F238E27FC236}">
                  <a16:creationId xmlns:a16="http://schemas.microsoft.com/office/drawing/2014/main" id="{016AD793-6822-4547-B4CC-C2DF574DB155}"/>
                </a:ext>
              </a:extLst>
            </p:cNvPr>
            <p:cNvPicPr/>
            <p:nvPr/>
          </p:nvPicPr>
          <p:blipFill>
            <a:blip r:embed="rId8"/>
            <a:stretch>
              <a:fillRect/>
            </a:stretch>
          </p:blipFill>
          <p:spPr>
            <a:xfrm>
              <a:off x="2088747" y="7363014"/>
              <a:ext cx="854710" cy="428625"/>
            </a:xfrm>
            <a:prstGeom prst="rect">
              <a:avLst/>
            </a:prstGeom>
          </p:spPr>
        </p:pic>
        <p:pic>
          <p:nvPicPr>
            <p:cNvPr id="39" name="Picture 38">
              <a:extLst>
                <a:ext uri="{FF2B5EF4-FFF2-40B4-BE49-F238E27FC236}">
                  <a16:creationId xmlns:a16="http://schemas.microsoft.com/office/drawing/2014/main" id="{E9E6939F-9727-4D0E-A1C5-1E4551D784E7}"/>
                </a:ext>
              </a:extLst>
            </p:cNvPr>
            <p:cNvPicPr/>
            <p:nvPr/>
          </p:nvPicPr>
          <p:blipFill>
            <a:blip r:embed="rId9"/>
            <a:stretch>
              <a:fillRect/>
            </a:stretch>
          </p:blipFill>
          <p:spPr>
            <a:xfrm>
              <a:off x="3582267" y="7263954"/>
              <a:ext cx="462280" cy="542290"/>
            </a:xfrm>
            <a:prstGeom prst="rect">
              <a:avLst/>
            </a:prstGeom>
          </p:spPr>
        </p:pic>
        <p:pic>
          <p:nvPicPr>
            <p:cNvPr id="40" name="Picture 39">
              <a:extLst>
                <a:ext uri="{FF2B5EF4-FFF2-40B4-BE49-F238E27FC236}">
                  <a16:creationId xmlns:a16="http://schemas.microsoft.com/office/drawing/2014/main" id="{4C4BDA2E-8DE0-495E-8169-8683EC5F936B}"/>
                </a:ext>
              </a:extLst>
            </p:cNvPr>
            <p:cNvPicPr/>
            <p:nvPr/>
          </p:nvPicPr>
          <p:blipFill>
            <a:blip r:embed="rId10"/>
            <a:stretch>
              <a:fillRect/>
            </a:stretch>
          </p:blipFill>
          <p:spPr>
            <a:xfrm>
              <a:off x="3005052" y="7375079"/>
              <a:ext cx="462280" cy="462280"/>
            </a:xfrm>
            <a:prstGeom prst="rect">
              <a:avLst/>
            </a:prstGeom>
          </p:spPr>
        </p:pic>
        <p:pic>
          <p:nvPicPr>
            <p:cNvPr id="41" name="Picture 40">
              <a:extLst>
                <a:ext uri="{FF2B5EF4-FFF2-40B4-BE49-F238E27FC236}">
                  <a16:creationId xmlns:a16="http://schemas.microsoft.com/office/drawing/2014/main" id="{4BF0BD0B-0EDC-4936-9D96-6DF947615AF8}"/>
                </a:ext>
              </a:extLst>
            </p:cNvPr>
            <p:cNvPicPr/>
            <p:nvPr/>
          </p:nvPicPr>
          <p:blipFill>
            <a:blip r:embed="rId11"/>
            <a:stretch>
              <a:fillRect/>
            </a:stretch>
          </p:blipFill>
          <p:spPr>
            <a:xfrm>
              <a:off x="1189587" y="7366189"/>
              <a:ext cx="843280" cy="443230"/>
            </a:xfrm>
            <a:prstGeom prst="rect">
              <a:avLst/>
            </a:prstGeom>
          </p:spPr>
        </p:pic>
        <p:pic>
          <p:nvPicPr>
            <p:cNvPr id="43" name="Picture 42">
              <a:extLst>
                <a:ext uri="{FF2B5EF4-FFF2-40B4-BE49-F238E27FC236}">
                  <a16:creationId xmlns:a16="http://schemas.microsoft.com/office/drawing/2014/main" id="{1D8579BE-FA8C-46BD-A6E5-545CB1F5C0FD}"/>
                </a:ext>
              </a:extLst>
            </p:cNvPr>
            <p:cNvPicPr/>
            <p:nvPr/>
          </p:nvPicPr>
          <p:blipFill>
            <a:blip r:embed="rId12"/>
            <a:stretch>
              <a:fillRect/>
            </a:stretch>
          </p:blipFill>
          <p:spPr>
            <a:xfrm>
              <a:off x="5048841" y="7213789"/>
              <a:ext cx="768350" cy="575945"/>
            </a:xfrm>
            <a:prstGeom prst="rect">
              <a:avLst/>
            </a:prstGeom>
          </p:spPr>
        </p:pic>
        <p:pic>
          <p:nvPicPr>
            <p:cNvPr id="46" name="Picture 45">
              <a:extLst>
                <a:ext uri="{FF2B5EF4-FFF2-40B4-BE49-F238E27FC236}">
                  <a16:creationId xmlns:a16="http://schemas.microsoft.com/office/drawing/2014/main" id="{BC2E2A70-68C0-4048-ABEB-6E71732B8CE3}"/>
                </a:ext>
              </a:extLst>
            </p:cNvPr>
            <p:cNvPicPr/>
            <p:nvPr/>
          </p:nvPicPr>
          <p:blipFill>
            <a:blip r:embed="rId13"/>
            <a:stretch>
              <a:fillRect/>
            </a:stretch>
          </p:blipFill>
          <p:spPr>
            <a:xfrm>
              <a:off x="5949253" y="7375079"/>
              <a:ext cx="875030" cy="427990"/>
            </a:xfrm>
            <a:prstGeom prst="rect">
              <a:avLst/>
            </a:prstGeom>
          </p:spPr>
        </p:pic>
        <p:pic>
          <p:nvPicPr>
            <p:cNvPr id="47" name="Picture 46">
              <a:extLst>
                <a:ext uri="{FF2B5EF4-FFF2-40B4-BE49-F238E27FC236}">
                  <a16:creationId xmlns:a16="http://schemas.microsoft.com/office/drawing/2014/main" id="{BAA72CC5-5C65-4375-A24B-755EDB2929C0}"/>
                </a:ext>
              </a:extLst>
            </p:cNvPr>
            <p:cNvPicPr/>
            <p:nvPr/>
          </p:nvPicPr>
          <p:blipFill>
            <a:blip r:embed="rId14"/>
            <a:stretch>
              <a:fillRect/>
            </a:stretch>
          </p:blipFill>
          <p:spPr>
            <a:xfrm>
              <a:off x="562842" y="7302054"/>
              <a:ext cx="553720" cy="505460"/>
            </a:xfrm>
            <a:prstGeom prst="rect">
              <a:avLst/>
            </a:prstGeom>
          </p:spPr>
        </p:pic>
      </p:grpSp>
      <p:sp>
        <p:nvSpPr>
          <p:cNvPr id="25" name="Rectangle 24">
            <a:extLst>
              <a:ext uri="{FF2B5EF4-FFF2-40B4-BE49-F238E27FC236}">
                <a16:creationId xmlns:a16="http://schemas.microsoft.com/office/drawing/2014/main" id="{DF441620-E4A0-4B14-8F90-1665383D46CB}"/>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9951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sp>
        <p:nvSpPr>
          <p:cNvPr id="30" name="Rectangle 29">
            <a:extLst>
              <a:ext uri="{FF2B5EF4-FFF2-40B4-BE49-F238E27FC236}">
                <a16:creationId xmlns:a16="http://schemas.microsoft.com/office/drawing/2014/main" id="{5E45A846-C01E-7C45-B227-348251C310A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6"/>
            <a:srcRect/>
            <a:stretch/>
          </p:blipFill>
          <p:spPr>
            <a:xfrm>
              <a:off x="6125398" y="742753"/>
              <a:ext cx="237970" cy="237970"/>
            </a:xfrm>
            <a:prstGeom prst="rect">
              <a:avLst/>
            </a:prstGeom>
          </p:spPr>
        </p:pic>
      </p:grpSp>
      <p:sp>
        <p:nvSpPr>
          <p:cNvPr id="13" name="object 4">
            <a:extLst>
              <a:ext uri="{FF2B5EF4-FFF2-40B4-BE49-F238E27FC236}">
                <a16:creationId xmlns:a16="http://schemas.microsoft.com/office/drawing/2014/main" id="{E28317D5-E03B-2B48-A8F8-640352E26C38}"/>
              </a:ext>
            </a:extLst>
          </p:cNvPr>
          <p:cNvSpPr>
            <a:spLocks noChangeAspect="1"/>
          </p:cNvSpPr>
          <p:nvPr userDrawn="1"/>
        </p:nvSpPr>
        <p:spPr>
          <a:xfrm>
            <a:off x="347384" y="8594629"/>
            <a:ext cx="5303520" cy="116012"/>
          </a:xfrm>
          <a:prstGeom prst="rect">
            <a:avLst/>
          </a:prstGeom>
          <a:blipFill>
            <a:blip r:embed="rId7" cstate="print"/>
            <a:stretch>
              <a:fillRect/>
            </a:stretch>
          </a:blipFill>
        </p:spPr>
        <p:txBody>
          <a:bodyPr wrap="square" lIns="0" tIns="0" rIns="0" bIns="0" rtlCol="0"/>
          <a:lstStyle/>
          <a:p>
            <a:endParaRPr dirty="0"/>
          </a:p>
        </p:txBody>
      </p:sp>
      <p:pic>
        <p:nvPicPr>
          <p:cNvPr id="14" name="Picture 13">
            <a:extLst>
              <a:ext uri="{FF2B5EF4-FFF2-40B4-BE49-F238E27FC236}">
                <a16:creationId xmlns:a16="http://schemas.microsoft.com/office/drawing/2014/main" id="{0D7825BD-E541-5C4A-9B5A-1BC3098A9CC1}"/>
              </a:ext>
            </a:extLst>
          </p:cNvPr>
          <p:cNvPicPr>
            <a:picLocks noChangeAspect="1"/>
          </p:cNvPicPr>
          <p:nvPr userDrawn="1"/>
        </p:nvPicPr>
        <p:blipFill>
          <a:blip r:embed="rId8"/>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110316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8B0B4580-9A1A-3940-8577-9DEB33045C45}"/>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C1B9D530-7D19-7046-B220-500B4CAEDB0A}"/>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14" name="Rectangle 13">
            <a:extLst>
              <a:ext uri="{FF2B5EF4-FFF2-40B4-BE49-F238E27FC236}">
                <a16:creationId xmlns:a16="http://schemas.microsoft.com/office/drawing/2014/main" id="{70F0047B-C925-4949-A62B-83CBF651853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75967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64764996-5E7F-904D-A932-BC5CCD5EAB6A}"/>
              </a:ext>
            </a:extLst>
          </p:cNvPr>
          <p:cNvSpPr/>
          <p:nvPr userDrawn="1"/>
        </p:nvSpPr>
        <p:spPr>
          <a:xfrm>
            <a:off x="228599" y="448052"/>
            <a:ext cx="352948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6" name="Date Placeholder 3">
            <a:extLst>
              <a:ext uri="{FF2B5EF4-FFF2-40B4-BE49-F238E27FC236}">
                <a16:creationId xmlns:a16="http://schemas.microsoft.com/office/drawing/2014/main" id="{A96236F6-76EB-6444-A3E2-4A0A5F627B12}"/>
              </a:ext>
            </a:extLst>
          </p:cNvPr>
          <p:cNvSpPr>
            <a:spLocks noGrp="1"/>
          </p:cNvSpPr>
          <p:nvPr>
            <p:ph type="dt" sz="half" idx="2"/>
          </p:nvPr>
        </p:nvSpPr>
        <p:spPr>
          <a:xfrm>
            <a:off x="393591" y="3953569"/>
            <a:ext cx="3015090" cy="668864"/>
          </a:xfrm>
          <a:prstGeom prst="rect">
            <a:avLst/>
          </a:prstGeom>
        </p:spPr>
        <p:txBody>
          <a:bodyPr vert="horz" lIns="91440" tIns="45720" rIns="91440" bIns="45720" rtlCol="0" anchor="ctr"/>
          <a:lstStyle>
            <a:lvl1pPr algn="l">
              <a:defRPr sz="1600" b="1" i="1">
                <a:solidFill>
                  <a:schemeClr val="bg1"/>
                </a:solidFill>
              </a:defRPr>
            </a:lvl1pPr>
          </a:lstStyle>
          <a:p>
            <a:endParaRPr lang="en-US" dirty="0"/>
          </a:p>
        </p:txBody>
      </p:sp>
      <p:sp>
        <p:nvSpPr>
          <p:cNvPr id="2" name="Rectangle 1">
            <a:extLst>
              <a:ext uri="{FF2B5EF4-FFF2-40B4-BE49-F238E27FC236}">
                <a16:creationId xmlns:a16="http://schemas.microsoft.com/office/drawing/2014/main" id="{EE33BEA9-C96D-8A40-B55A-5CCECCDE14A3}"/>
              </a:ext>
            </a:extLst>
          </p:cNvPr>
          <p:cNvSpPr/>
          <p:nvPr userDrawn="1"/>
        </p:nvSpPr>
        <p:spPr>
          <a:xfrm>
            <a:off x="384965" y="2014116"/>
            <a:ext cx="3251369" cy="825226"/>
          </a:xfrm>
          <a:prstGeom prst="rect">
            <a:avLst/>
          </a:prstGeom>
        </p:spPr>
        <p:txBody>
          <a:bodyPr wrap="square">
            <a:spAutoFit/>
          </a:bodyPr>
          <a:lstStyle/>
          <a:p>
            <a:pPr>
              <a:lnSpc>
                <a:spcPts val="3000"/>
              </a:lnSpc>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Power &amp; Natural Gas Weekly Regional Price Range Forecast </a:t>
            </a:r>
            <a:endParaRPr lang="en-US" sz="1400" dirty="0"/>
          </a:p>
        </p:txBody>
      </p:sp>
      <p:sp>
        <p:nvSpPr>
          <p:cNvPr id="3" name="Rectangle 2">
            <a:extLst>
              <a:ext uri="{FF2B5EF4-FFF2-40B4-BE49-F238E27FC236}">
                <a16:creationId xmlns:a16="http://schemas.microsoft.com/office/drawing/2014/main" id="{ED11F77B-85BF-EE44-B25F-69B42279EA3C}"/>
              </a:ext>
            </a:extLst>
          </p:cNvPr>
          <p:cNvSpPr/>
          <p:nvPr userDrawn="1"/>
        </p:nvSpPr>
        <p:spPr>
          <a:xfrm>
            <a:off x="383285" y="5412363"/>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908CBB1A-510E-AF42-8887-6AB1259A7862}"/>
              </a:ext>
            </a:extLst>
          </p:cNvPr>
          <p:cNvPicPr>
            <a:picLocks noChangeAspect="1"/>
          </p:cNvPicPr>
          <p:nvPr userDrawn="1"/>
        </p:nvPicPr>
        <p:blipFill>
          <a:blip r:embed="rId3"/>
          <a:stretch>
            <a:fillRect/>
          </a:stretch>
        </p:blipFill>
        <p:spPr>
          <a:xfrm>
            <a:off x="467396" y="5698595"/>
            <a:ext cx="1130300" cy="1130300"/>
          </a:xfrm>
          <a:prstGeom prst="rect">
            <a:avLst/>
          </a:prstGeom>
        </p:spPr>
      </p:pic>
    </p:spTree>
    <p:extLst>
      <p:ext uri="{BB962C8B-B14F-4D97-AF65-F5344CB8AC3E}">
        <p14:creationId xmlns:p14="http://schemas.microsoft.com/office/powerpoint/2010/main" val="75595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C0B36A5-6CC1-7147-922A-55599B12D8D6}"/>
              </a:ext>
            </a:extLst>
          </p:cNvPr>
          <p:cNvSpPr/>
          <p:nvPr userDrawn="1"/>
        </p:nvSpPr>
        <p:spPr>
          <a:xfrm>
            <a:off x="0" y="0"/>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grpSp>
        <p:nvGrpSpPr>
          <p:cNvPr id="5" name="Group 4">
            <a:extLst>
              <a:ext uri="{FF2B5EF4-FFF2-40B4-BE49-F238E27FC236}">
                <a16:creationId xmlns:a16="http://schemas.microsoft.com/office/drawing/2014/main" id="{03D4FBB1-1F81-D04E-8845-FDA65F034529}"/>
              </a:ext>
            </a:extLst>
          </p:cNvPr>
          <p:cNvGrpSpPr/>
          <p:nvPr userDrawn="1"/>
        </p:nvGrpSpPr>
        <p:grpSpPr>
          <a:xfrm>
            <a:off x="943173" y="1185381"/>
            <a:ext cx="5021836" cy="307777"/>
            <a:chOff x="943173" y="1299684"/>
            <a:chExt cx="5021836" cy="307777"/>
          </a:xfrm>
        </p:grpSpPr>
        <p:sp>
          <p:nvSpPr>
            <p:cNvPr id="6" name="Rectangle 5">
              <a:hlinkClick r:id="" action="ppaction://noaction"/>
              <a:extLst>
                <a:ext uri="{FF2B5EF4-FFF2-40B4-BE49-F238E27FC236}">
                  <a16:creationId xmlns:a16="http://schemas.microsoft.com/office/drawing/2014/main" id="{D6CE6EF0-7379-8C4A-803C-B119F4258BBE}"/>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8" name="Straight Connector 7">
              <a:extLst>
                <a:ext uri="{FF2B5EF4-FFF2-40B4-BE49-F238E27FC236}">
                  <a16:creationId xmlns:a16="http://schemas.microsoft.com/office/drawing/2014/main" id="{03899FC5-9567-B242-B74E-85002E462344}"/>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TextBox 10">
              <a:hlinkClick r:id="" action="ppaction://noaction"/>
              <a:extLst>
                <a:ext uri="{FF2B5EF4-FFF2-40B4-BE49-F238E27FC236}">
                  <a16:creationId xmlns:a16="http://schemas.microsoft.com/office/drawing/2014/main" id="{BFB3DFD5-8C3C-C44B-BBAA-4A0E6BD54418}"/>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12" name="Group 11">
            <a:extLst>
              <a:ext uri="{FF2B5EF4-FFF2-40B4-BE49-F238E27FC236}">
                <a16:creationId xmlns:a16="http://schemas.microsoft.com/office/drawing/2014/main" id="{2FEB9D62-6B18-984E-AD37-CBBD44BB1AA1}"/>
              </a:ext>
            </a:extLst>
          </p:cNvPr>
          <p:cNvGrpSpPr/>
          <p:nvPr userDrawn="1"/>
        </p:nvGrpSpPr>
        <p:grpSpPr>
          <a:xfrm>
            <a:off x="943173" y="1642909"/>
            <a:ext cx="5021836" cy="307777"/>
            <a:chOff x="943173" y="1757212"/>
            <a:chExt cx="5021836" cy="307777"/>
          </a:xfrm>
        </p:grpSpPr>
        <p:sp>
          <p:nvSpPr>
            <p:cNvPr id="13" name="Rectangle 12">
              <a:hlinkClick r:id="" action="ppaction://noaction"/>
              <a:extLst>
                <a:ext uri="{FF2B5EF4-FFF2-40B4-BE49-F238E27FC236}">
                  <a16:creationId xmlns:a16="http://schemas.microsoft.com/office/drawing/2014/main" id="{B62CDBD7-7A34-5B48-9103-D1CE8853E2A4}"/>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14" name="Straight Connector 13">
              <a:extLst>
                <a:ext uri="{FF2B5EF4-FFF2-40B4-BE49-F238E27FC236}">
                  <a16:creationId xmlns:a16="http://schemas.microsoft.com/office/drawing/2014/main" id="{7B805EFC-C786-B049-8F56-1E639DA39BE0}"/>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5" name="TextBox 14">
              <a:hlinkClick r:id="" action="ppaction://noaction"/>
              <a:extLst>
                <a:ext uri="{FF2B5EF4-FFF2-40B4-BE49-F238E27FC236}">
                  <a16:creationId xmlns:a16="http://schemas.microsoft.com/office/drawing/2014/main" id="{57403282-4D7C-6B46-A490-C530F10C2E20}"/>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16" name="Group 15">
            <a:extLst>
              <a:ext uri="{FF2B5EF4-FFF2-40B4-BE49-F238E27FC236}">
                <a16:creationId xmlns:a16="http://schemas.microsoft.com/office/drawing/2014/main" id="{E1349DF5-A28F-ED4D-AC7F-52F68A90C5FF}"/>
              </a:ext>
            </a:extLst>
          </p:cNvPr>
          <p:cNvGrpSpPr/>
          <p:nvPr userDrawn="1"/>
        </p:nvGrpSpPr>
        <p:grpSpPr>
          <a:xfrm>
            <a:off x="943173" y="2143301"/>
            <a:ext cx="5021836" cy="307777"/>
            <a:chOff x="943173" y="2257604"/>
            <a:chExt cx="5021836" cy="307777"/>
          </a:xfrm>
        </p:grpSpPr>
        <p:sp>
          <p:nvSpPr>
            <p:cNvPr id="17" name="Rectangle 16">
              <a:hlinkClick r:id="" action="ppaction://noaction"/>
              <a:extLst>
                <a:ext uri="{FF2B5EF4-FFF2-40B4-BE49-F238E27FC236}">
                  <a16:creationId xmlns:a16="http://schemas.microsoft.com/office/drawing/2014/main" id="{5FBDC962-6C39-C244-B818-C2D51F3F007C}"/>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18" name="Straight Connector 17">
              <a:extLst>
                <a:ext uri="{FF2B5EF4-FFF2-40B4-BE49-F238E27FC236}">
                  <a16:creationId xmlns:a16="http://schemas.microsoft.com/office/drawing/2014/main" id="{6BB91F83-4DDB-6142-A37C-1962A8C78ABE}"/>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Box 18">
              <a:hlinkClick r:id="" action="ppaction://noaction"/>
              <a:extLst>
                <a:ext uri="{FF2B5EF4-FFF2-40B4-BE49-F238E27FC236}">
                  <a16:creationId xmlns:a16="http://schemas.microsoft.com/office/drawing/2014/main" id="{5441FC48-0092-9541-9D0C-768AE23D601B}"/>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20" name="Group 19">
            <a:extLst>
              <a:ext uri="{FF2B5EF4-FFF2-40B4-BE49-F238E27FC236}">
                <a16:creationId xmlns:a16="http://schemas.microsoft.com/office/drawing/2014/main" id="{A5D8FB4A-9F17-BD44-AE35-F347C38E84F5}"/>
              </a:ext>
            </a:extLst>
          </p:cNvPr>
          <p:cNvGrpSpPr/>
          <p:nvPr userDrawn="1"/>
        </p:nvGrpSpPr>
        <p:grpSpPr>
          <a:xfrm>
            <a:off x="1702309" y="2587382"/>
            <a:ext cx="4256152" cy="277865"/>
            <a:chOff x="1702309" y="2810869"/>
            <a:chExt cx="4256152" cy="277865"/>
          </a:xfrm>
        </p:grpSpPr>
        <p:sp>
          <p:nvSpPr>
            <p:cNvPr id="21" name="Rectangle 20">
              <a:hlinkClick r:id="rId3" action="ppaction://hlinksldjump"/>
              <a:extLst>
                <a:ext uri="{FF2B5EF4-FFF2-40B4-BE49-F238E27FC236}">
                  <a16:creationId xmlns:a16="http://schemas.microsoft.com/office/drawing/2014/main" id="{34F461C4-3535-C848-904B-814825AB9D8A}"/>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22" name="Straight Connector 21">
              <a:extLst>
                <a:ext uri="{FF2B5EF4-FFF2-40B4-BE49-F238E27FC236}">
                  <a16:creationId xmlns:a16="http://schemas.microsoft.com/office/drawing/2014/main" id="{60A84F59-7CC0-8E49-9AE4-EEA28050BC0C}"/>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a:extLst>
                <a:ext uri="{FF2B5EF4-FFF2-40B4-BE49-F238E27FC236}">
                  <a16:creationId xmlns:a16="http://schemas.microsoft.com/office/drawing/2014/main" id="{9E1A6CBB-4DF1-3245-99A5-55378E50F1DA}"/>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24" name="Group 23">
            <a:extLst>
              <a:ext uri="{FF2B5EF4-FFF2-40B4-BE49-F238E27FC236}">
                <a16:creationId xmlns:a16="http://schemas.microsoft.com/office/drawing/2014/main" id="{D385C2CE-CE6B-9644-8D12-AC6A6BDD93B9}"/>
              </a:ext>
            </a:extLst>
          </p:cNvPr>
          <p:cNvGrpSpPr/>
          <p:nvPr userDrawn="1"/>
        </p:nvGrpSpPr>
        <p:grpSpPr>
          <a:xfrm>
            <a:off x="1702309" y="3036378"/>
            <a:ext cx="4256152" cy="280215"/>
            <a:chOff x="1702309" y="3259865"/>
            <a:chExt cx="4256152" cy="280215"/>
          </a:xfrm>
        </p:grpSpPr>
        <p:sp>
          <p:nvSpPr>
            <p:cNvPr id="25" name="Rectangle 24">
              <a:hlinkClick r:id="" action="ppaction://noaction"/>
              <a:extLst>
                <a:ext uri="{FF2B5EF4-FFF2-40B4-BE49-F238E27FC236}">
                  <a16:creationId xmlns:a16="http://schemas.microsoft.com/office/drawing/2014/main" id="{C7A1B076-E390-F94D-B0B1-BF51E8E10F97}"/>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26" name="Straight Connector 25">
              <a:extLst>
                <a:ext uri="{FF2B5EF4-FFF2-40B4-BE49-F238E27FC236}">
                  <a16:creationId xmlns:a16="http://schemas.microsoft.com/office/drawing/2014/main" id="{4CAAC1C2-B568-E548-B82E-C14AC6E70B00}"/>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extLst>
                <a:ext uri="{FF2B5EF4-FFF2-40B4-BE49-F238E27FC236}">
                  <a16:creationId xmlns:a16="http://schemas.microsoft.com/office/drawing/2014/main" id="{63866BE1-4386-064F-82A8-289DCF3E2100}"/>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28" name="Group 27">
            <a:extLst>
              <a:ext uri="{FF2B5EF4-FFF2-40B4-BE49-F238E27FC236}">
                <a16:creationId xmlns:a16="http://schemas.microsoft.com/office/drawing/2014/main" id="{6BF0099F-FDFD-2946-8131-EBE2BFB39533}"/>
              </a:ext>
            </a:extLst>
          </p:cNvPr>
          <p:cNvGrpSpPr/>
          <p:nvPr userDrawn="1"/>
        </p:nvGrpSpPr>
        <p:grpSpPr>
          <a:xfrm>
            <a:off x="1702309" y="3944018"/>
            <a:ext cx="4341178" cy="279907"/>
            <a:chOff x="1702309" y="4167505"/>
            <a:chExt cx="4341178" cy="279907"/>
          </a:xfrm>
        </p:grpSpPr>
        <p:sp>
          <p:nvSpPr>
            <p:cNvPr id="29" name="Rectangle 28">
              <a:hlinkClick r:id="" action="ppaction://noaction"/>
              <a:extLst>
                <a:ext uri="{FF2B5EF4-FFF2-40B4-BE49-F238E27FC236}">
                  <a16:creationId xmlns:a16="http://schemas.microsoft.com/office/drawing/2014/main" id="{2810B5DF-BF94-2643-9394-CCFE6E6DBCE3}"/>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30" name="Straight Connector 29">
              <a:extLst>
                <a:ext uri="{FF2B5EF4-FFF2-40B4-BE49-F238E27FC236}">
                  <a16:creationId xmlns:a16="http://schemas.microsoft.com/office/drawing/2014/main" id="{35908994-6424-8544-B64C-E0FFDFDDB737}"/>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1" name="TextBox 30">
              <a:hlinkClick r:id="" action="ppaction://noaction"/>
              <a:extLst>
                <a:ext uri="{FF2B5EF4-FFF2-40B4-BE49-F238E27FC236}">
                  <a16:creationId xmlns:a16="http://schemas.microsoft.com/office/drawing/2014/main" id="{FB93592C-355D-AD46-85FE-67D45197C31E}"/>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12</a:t>
              </a:r>
            </a:p>
          </p:txBody>
        </p:sp>
      </p:grpSp>
      <p:grpSp>
        <p:nvGrpSpPr>
          <p:cNvPr id="32" name="Group 31">
            <a:extLst>
              <a:ext uri="{FF2B5EF4-FFF2-40B4-BE49-F238E27FC236}">
                <a16:creationId xmlns:a16="http://schemas.microsoft.com/office/drawing/2014/main" id="{B57DB17F-8972-8C43-BB92-D6F9EDE49EB6}"/>
              </a:ext>
            </a:extLst>
          </p:cNvPr>
          <p:cNvGrpSpPr/>
          <p:nvPr userDrawn="1"/>
        </p:nvGrpSpPr>
        <p:grpSpPr>
          <a:xfrm>
            <a:off x="1702309" y="3484508"/>
            <a:ext cx="4256152" cy="284297"/>
            <a:chOff x="1702309" y="3707995"/>
            <a:chExt cx="4256152" cy="284297"/>
          </a:xfrm>
        </p:grpSpPr>
        <p:sp>
          <p:nvSpPr>
            <p:cNvPr id="33" name="Rectangle 32">
              <a:hlinkClick r:id="" action="ppaction://noaction"/>
              <a:extLst>
                <a:ext uri="{FF2B5EF4-FFF2-40B4-BE49-F238E27FC236}">
                  <a16:creationId xmlns:a16="http://schemas.microsoft.com/office/drawing/2014/main" id="{91354BE7-1CF8-794C-80D1-649570BEFD1C}"/>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34" name="Straight Connector 33">
              <a:extLst>
                <a:ext uri="{FF2B5EF4-FFF2-40B4-BE49-F238E27FC236}">
                  <a16:creationId xmlns:a16="http://schemas.microsoft.com/office/drawing/2014/main" id="{2E86B653-26A1-4D40-B1C0-8343B11C3EE1}"/>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D404263A-97D7-D142-9EA3-CDA0A99BB664}"/>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36" name="Group 35">
            <a:extLst>
              <a:ext uri="{FF2B5EF4-FFF2-40B4-BE49-F238E27FC236}">
                <a16:creationId xmlns:a16="http://schemas.microsoft.com/office/drawing/2014/main" id="{A6D51912-2B76-C740-9A7C-B96ED64EAD64}"/>
              </a:ext>
            </a:extLst>
          </p:cNvPr>
          <p:cNvGrpSpPr/>
          <p:nvPr userDrawn="1"/>
        </p:nvGrpSpPr>
        <p:grpSpPr>
          <a:xfrm>
            <a:off x="1702309" y="4396230"/>
            <a:ext cx="4337176" cy="278238"/>
            <a:chOff x="1702309" y="4619717"/>
            <a:chExt cx="4337176" cy="278238"/>
          </a:xfrm>
        </p:grpSpPr>
        <p:sp>
          <p:nvSpPr>
            <p:cNvPr id="37" name="Rectangle 36">
              <a:hlinkClick r:id="" action="ppaction://noaction"/>
              <a:extLst>
                <a:ext uri="{FF2B5EF4-FFF2-40B4-BE49-F238E27FC236}">
                  <a16:creationId xmlns:a16="http://schemas.microsoft.com/office/drawing/2014/main" id="{105577CD-4FC3-3740-B976-80ACFC365A21}"/>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38" name="Straight Connector 37">
              <a:extLst>
                <a:ext uri="{FF2B5EF4-FFF2-40B4-BE49-F238E27FC236}">
                  <a16:creationId xmlns:a16="http://schemas.microsoft.com/office/drawing/2014/main" id="{522B882D-9840-BC4B-B74D-5E824157B7F9}"/>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9" name="TextBox 38">
              <a:hlinkClick r:id="" action="ppaction://noaction"/>
              <a:extLst>
                <a:ext uri="{FF2B5EF4-FFF2-40B4-BE49-F238E27FC236}">
                  <a16:creationId xmlns:a16="http://schemas.microsoft.com/office/drawing/2014/main" id="{E478F775-77DF-214E-BA06-389455A03131}"/>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16</a:t>
              </a:r>
            </a:p>
          </p:txBody>
        </p:sp>
      </p:grpSp>
      <p:grpSp>
        <p:nvGrpSpPr>
          <p:cNvPr id="40" name="Group 39">
            <a:extLst>
              <a:ext uri="{FF2B5EF4-FFF2-40B4-BE49-F238E27FC236}">
                <a16:creationId xmlns:a16="http://schemas.microsoft.com/office/drawing/2014/main" id="{2193BE9B-6B9F-AB49-AA91-C4C4695A10C1}"/>
              </a:ext>
            </a:extLst>
          </p:cNvPr>
          <p:cNvGrpSpPr/>
          <p:nvPr userDrawn="1"/>
        </p:nvGrpSpPr>
        <p:grpSpPr>
          <a:xfrm>
            <a:off x="1702309" y="4843186"/>
            <a:ext cx="4339188" cy="282255"/>
            <a:chOff x="1702309" y="5066673"/>
            <a:chExt cx="4339188" cy="282255"/>
          </a:xfrm>
        </p:grpSpPr>
        <p:sp>
          <p:nvSpPr>
            <p:cNvPr id="41" name="Rectangle 40">
              <a:hlinkClick r:id="" action="ppaction://noaction"/>
              <a:extLst>
                <a:ext uri="{FF2B5EF4-FFF2-40B4-BE49-F238E27FC236}">
                  <a16:creationId xmlns:a16="http://schemas.microsoft.com/office/drawing/2014/main" id="{A7BA3A49-5574-9E44-9A37-DF22D49CA026}"/>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42" name="Straight Connector 41">
              <a:extLst>
                <a:ext uri="{FF2B5EF4-FFF2-40B4-BE49-F238E27FC236}">
                  <a16:creationId xmlns:a16="http://schemas.microsoft.com/office/drawing/2014/main" id="{6BDE20FD-B721-A647-9128-61718ACF5843}"/>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3" name="TextBox 42">
              <a:hlinkClick r:id="" action="ppaction://noaction"/>
              <a:extLst>
                <a:ext uri="{FF2B5EF4-FFF2-40B4-BE49-F238E27FC236}">
                  <a16:creationId xmlns:a16="http://schemas.microsoft.com/office/drawing/2014/main" id="{8BECA945-74A3-C843-8C64-F00ACC463DDC}"/>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20</a:t>
              </a:r>
            </a:p>
          </p:txBody>
        </p:sp>
      </p:grpSp>
      <p:grpSp>
        <p:nvGrpSpPr>
          <p:cNvPr id="44" name="Group 43">
            <a:extLst>
              <a:ext uri="{FF2B5EF4-FFF2-40B4-BE49-F238E27FC236}">
                <a16:creationId xmlns:a16="http://schemas.microsoft.com/office/drawing/2014/main" id="{5E4149E2-6DD4-B942-8826-EEA44EE2114C}"/>
              </a:ext>
            </a:extLst>
          </p:cNvPr>
          <p:cNvGrpSpPr/>
          <p:nvPr userDrawn="1"/>
        </p:nvGrpSpPr>
        <p:grpSpPr>
          <a:xfrm>
            <a:off x="1702309" y="5300653"/>
            <a:ext cx="4339188" cy="281950"/>
            <a:chOff x="1702309" y="5524140"/>
            <a:chExt cx="4339188" cy="281950"/>
          </a:xfrm>
        </p:grpSpPr>
        <p:sp>
          <p:nvSpPr>
            <p:cNvPr id="45" name="Rectangle 44">
              <a:hlinkClick r:id="" action="ppaction://noaction"/>
              <a:extLst>
                <a:ext uri="{FF2B5EF4-FFF2-40B4-BE49-F238E27FC236}">
                  <a16:creationId xmlns:a16="http://schemas.microsoft.com/office/drawing/2014/main" id="{9EE6E60E-1956-484F-9D49-BC4852E10D00}"/>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46" name="Straight Connector 45">
              <a:extLst>
                <a:ext uri="{FF2B5EF4-FFF2-40B4-BE49-F238E27FC236}">
                  <a16:creationId xmlns:a16="http://schemas.microsoft.com/office/drawing/2014/main" id="{FC950837-882A-F14F-809B-B556D93FB006}"/>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7" name="TextBox 46">
              <a:hlinkClick r:id="" action="ppaction://noaction"/>
              <a:extLst>
                <a:ext uri="{FF2B5EF4-FFF2-40B4-BE49-F238E27FC236}">
                  <a16:creationId xmlns:a16="http://schemas.microsoft.com/office/drawing/2014/main" id="{EBBE92CE-5137-6C4C-A03E-8D82C6CE16C8}"/>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24</a:t>
              </a:r>
            </a:p>
          </p:txBody>
        </p:sp>
      </p:grpSp>
      <p:grpSp>
        <p:nvGrpSpPr>
          <p:cNvPr id="48" name="Group 47">
            <a:extLst>
              <a:ext uri="{FF2B5EF4-FFF2-40B4-BE49-F238E27FC236}">
                <a16:creationId xmlns:a16="http://schemas.microsoft.com/office/drawing/2014/main" id="{40B499DB-04AA-B24A-9017-5E2723AA7293}"/>
              </a:ext>
            </a:extLst>
          </p:cNvPr>
          <p:cNvGrpSpPr/>
          <p:nvPr userDrawn="1"/>
        </p:nvGrpSpPr>
        <p:grpSpPr>
          <a:xfrm>
            <a:off x="1702309" y="5738577"/>
            <a:ext cx="4336475" cy="277865"/>
            <a:chOff x="1702309" y="5962064"/>
            <a:chExt cx="4336475" cy="277865"/>
          </a:xfrm>
        </p:grpSpPr>
        <p:sp>
          <p:nvSpPr>
            <p:cNvPr id="49" name="Rectangle 48">
              <a:hlinkClick r:id="" action="ppaction://noaction"/>
              <a:extLst>
                <a:ext uri="{FF2B5EF4-FFF2-40B4-BE49-F238E27FC236}">
                  <a16:creationId xmlns:a16="http://schemas.microsoft.com/office/drawing/2014/main" id="{FEBFE36A-E346-404D-8F7B-F91B789D3F49}"/>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50" name="Straight Connector 49">
              <a:extLst>
                <a:ext uri="{FF2B5EF4-FFF2-40B4-BE49-F238E27FC236}">
                  <a16:creationId xmlns:a16="http://schemas.microsoft.com/office/drawing/2014/main" id="{8BC5B880-57EE-0843-8832-2EC32B033766}"/>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1" name="TextBox 50">
              <a:hlinkClick r:id="" action="ppaction://noaction"/>
              <a:extLst>
                <a:ext uri="{FF2B5EF4-FFF2-40B4-BE49-F238E27FC236}">
                  <a16:creationId xmlns:a16="http://schemas.microsoft.com/office/drawing/2014/main" id="{C7DB2ECC-38ED-5147-AB52-6CAD1569FA82}"/>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28</a:t>
              </a:r>
            </a:p>
          </p:txBody>
        </p:sp>
      </p:grpSp>
      <p:grpSp>
        <p:nvGrpSpPr>
          <p:cNvPr id="52" name="Group 51">
            <a:extLst>
              <a:ext uri="{FF2B5EF4-FFF2-40B4-BE49-F238E27FC236}">
                <a16:creationId xmlns:a16="http://schemas.microsoft.com/office/drawing/2014/main" id="{AACD7024-D221-1649-9FA7-0958090C0E27}"/>
              </a:ext>
            </a:extLst>
          </p:cNvPr>
          <p:cNvGrpSpPr/>
          <p:nvPr userDrawn="1"/>
        </p:nvGrpSpPr>
        <p:grpSpPr>
          <a:xfrm>
            <a:off x="943173" y="6184032"/>
            <a:ext cx="5106862" cy="307777"/>
            <a:chOff x="943173" y="6462111"/>
            <a:chExt cx="5106862" cy="307777"/>
          </a:xfrm>
        </p:grpSpPr>
        <p:sp>
          <p:nvSpPr>
            <p:cNvPr id="53" name="Rectangle 52">
              <a:hlinkClick r:id="" action="ppaction://noaction"/>
              <a:extLst>
                <a:ext uri="{FF2B5EF4-FFF2-40B4-BE49-F238E27FC236}">
                  <a16:creationId xmlns:a16="http://schemas.microsoft.com/office/drawing/2014/main" id="{3D43EF56-B49D-E540-B025-EB08BA5423EE}"/>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54" name="Straight Connector 53">
              <a:extLst>
                <a:ext uri="{FF2B5EF4-FFF2-40B4-BE49-F238E27FC236}">
                  <a16:creationId xmlns:a16="http://schemas.microsoft.com/office/drawing/2014/main" id="{175AD039-320A-6948-9E3C-EF5225622D04}"/>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5" name="TextBox 54">
              <a:hlinkClick r:id="" action="ppaction://noaction"/>
              <a:extLst>
                <a:ext uri="{FF2B5EF4-FFF2-40B4-BE49-F238E27FC236}">
                  <a16:creationId xmlns:a16="http://schemas.microsoft.com/office/drawing/2014/main" id="{74824522-6D9F-414D-B985-D553FAFF1692}"/>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32</a:t>
              </a:r>
            </a:p>
          </p:txBody>
        </p:sp>
      </p:grpSp>
      <p:grpSp>
        <p:nvGrpSpPr>
          <p:cNvPr id="56" name="Group 55">
            <a:extLst>
              <a:ext uri="{FF2B5EF4-FFF2-40B4-BE49-F238E27FC236}">
                <a16:creationId xmlns:a16="http://schemas.microsoft.com/office/drawing/2014/main" id="{A2F587A7-675E-6E43-9235-7D63E40EF3A6}"/>
              </a:ext>
            </a:extLst>
          </p:cNvPr>
          <p:cNvGrpSpPr/>
          <p:nvPr userDrawn="1"/>
        </p:nvGrpSpPr>
        <p:grpSpPr>
          <a:xfrm>
            <a:off x="943173" y="6649739"/>
            <a:ext cx="5091872" cy="307777"/>
            <a:chOff x="943173" y="6991079"/>
            <a:chExt cx="5091872" cy="307777"/>
          </a:xfrm>
        </p:grpSpPr>
        <p:sp>
          <p:nvSpPr>
            <p:cNvPr id="57" name="Rectangle 56">
              <a:hlinkClick r:id="" action="ppaction://noaction"/>
              <a:extLst>
                <a:ext uri="{FF2B5EF4-FFF2-40B4-BE49-F238E27FC236}">
                  <a16:creationId xmlns:a16="http://schemas.microsoft.com/office/drawing/2014/main" id="{4CA2866F-B109-5642-BFA2-EC7324FC9A3B}"/>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58" name="Straight Connector 57">
              <a:extLst>
                <a:ext uri="{FF2B5EF4-FFF2-40B4-BE49-F238E27FC236}">
                  <a16:creationId xmlns:a16="http://schemas.microsoft.com/office/drawing/2014/main" id="{4707F4E8-1CF6-0E4F-959D-929AACA69ECD}"/>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9" name="TextBox 58">
              <a:hlinkClick r:id="" action="ppaction://noaction"/>
              <a:extLst>
                <a:ext uri="{FF2B5EF4-FFF2-40B4-BE49-F238E27FC236}">
                  <a16:creationId xmlns:a16="http://schemas.microsoft.com/office/drawing/2014/main" id="{62024ABB-70D7-3143-AA78-368EC10418DB}"/>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33</a:t>
              </a:r>
            </a:p>
          </p:txBody>
        </p:sp>
      </p:grpSp>
      <p:sp>
        <p:nvSpPr>
          <p:cNvPr id="60" name="Title 1">
            <a:extLst>
              <a:ext uri="{FF2B5EF4-FFF2-40B4-BE49-F238E27FC236}">
                <a16:creationId xmlns:a16="http://schemas.microsoft.com/office/drawing/2014/main" id="{DCA94A9C-AA8B-1C4E-A726-D2F8C087829A}"/>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pic>
        <p:nvPicPr>
          <p:cNvPr id="63" name="Picture 62">
            <a:extLst>
              <a:ext uri="{FF2B5EF4-FFF2-40B4-BE49-F238E27FC236}">
                <a16:creationId xmlns:a16="http://schemas.microsoft.com/office/drawing/2014/main" id="{90F53613-3D76-9149-8AA7-436E967E76FF}"/>
              </a:ext>
            </a:extLst>
          </p:cNvPr>
          <p:cNvPicPr>
            <a:picLocks noChangeAspect="1"/>
          </p:cNvPicPr>
          <p:nvPr userDrawn="1"/>
        </p:nvPicPr>
        <p:blipFill>
          <a:blip r:embed="rId4"/>
          <a:stretch>
            <a:fillRect/>
          </a:stretch>
        </p:blipFill>
        <p:spPr>
          <a:xfrm>
            <a:off x="471488" y="7618579"/>
            <a:ext cx="864357" cy="864357"/>
          </a:xfrm>
          <a:prstGeom prst="rect">
            <a:avLst/>
          </a:prstGeom>
        </p:spPr>
      </p:pic>
    </p:spTree>
    <p:extLst>
      <p:ext uri="{BB962C8B-B14F-4D97-AF65-F5344CB8AC3E}">
        <p14:creationId xmlns:p14="http://schemas.microsoft.com/office/powerpoint/2010/main" val="290860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0" name="object 16">
            <a:extLst>
              <a:ext uri="{FF2B5EF4-FFF2-40B4-BE49-F238E27FC236}">
                <a16:creationId xmlns:a16="http://schemas.microsoft.com/office/drawing/2014/main" id="{D052143A-3195-5544-900E-E94E4645FCFE}"/>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7" name="Rectangle 26">
            <a:extLst>
              <a:ext uri="{FF2B5EF4-FFF2-40B4-BE49-F238E27FC236}">
                <a16:creationId xmlns:a16="http://schemas.microsoft.com/office/drawing/2014/main" id="{584941F0-F279-4189-99DB-6C1F2DA2F08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6864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3"/>
            <a:srcRect/>
            <a:stretch/>
          </p:blipFill>
          <p:spPr>
            <a:xfrm>
              <a:off x="6125398" y="742753"/>
              <a:ext cx="237970" cy="237970"/>
            </a:xfrm>
            <a:prstGeom prst="rect">
              <a:avLst/>
            </a:prstGeom>
          </p:spPr>
        </p:pic>
      </p:grpSp>
      <p:sp>
        <p:nvSpPr>
          <p:cNvPr id="102" name="object 16">
            <a:extLst>
              <a:ext uri="{FF2B5EF4-FFF2-40B4-BE49-F238E27FC236}">
                <a16:creationId xmlns:a16="http://schemas.microsoft.com/office/drawing/2014/main" id="{3BFA74D1-26BF-4FE4-8175-D0FA70A1023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sp>
        <p:nvSpPr>
          <p:cNvPr id="14" name="Rectangle 13">
            <a:extLst>
              <a:ext uri="{FF2B5EF4-FFF2-40B4-BE49-F238E27FC236}">
                <a16:creationId xmlns:a16="http://schemas.microsoft.com/office/drawing/2014/main" id="{226C7928-6715-4311-891A-ACDA1B8F8F9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951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33" name="object 16">
            <a:extLst>
              <a:ext uri="{FF2B5EF4-FFF2-40B4-BE49-F238E27FC236}">
                <a16:creationId xmlns:a16="http://schemas.microsoft.com/office/drawing/2014/main" id="{6870B701-CECC-0C4D-820A-9A7CA88B25C1}"/>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20" name="Rectangle 19">
            <a:extLst>
              <a:ext uri="{FF2B5EF4-FFF2-40B4-BE49-F238E27FC236}">
                <a16:creationId xmlns:a16="http://schemas.microsoft.com/office/drawing/2014/main" id="{EE895F3E-960A-46EC-A5D4-C8C1BEF0714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62224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2AF5734A-66CE-984F-AB53-C63B3E43CA1D}"/>
              </a:ext>
            </a:extLst>
          </p:cNvPr>
          <p:cNvSpPr/>
          <p:nvPr userDrawn="1"/>
        </p:nvSpPr>
        <p:spPr>
          <a:xfrm flipH="1">
            <a:off x="0" y="1"/>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5C0B36A5-6CC1-7147-922A-55599B12D8D6}"/>
              </a:ext>
            </a:extLst>
          </p:cNvPr>
          <p:cNvSpPr/>
          <p:nvPr userDrawn="1"/>
        </p:nvSpPr>
        <p:spPr>
          <a:xfrm>
            <a:off x="0" y="9384"/>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pic>
        <p:nvPicPr>
          <p:cNvPr id="5" name="Рисунок 5">
            <a:extLst>
              <a:ext uri="{FF2B5EF4-FFF2-40B4-BE49-F238E27FC236}">
                <a16:creationId xmlns:a16="http://schemas.microsoft.com/office/drawing/2014/main" id="{591BE21D-AFEE-3948-BC9B-C831AAD204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727" y="8148133"/>
            <a:ext cx="864356" cy="306183"/>
          </a:xfrm>
          <a:prstGeom prst="rect">
            <a:avLst/>
          </a:prstGeom>
        </p:spPr>
      </p:pic>
      <p:sp>
        <p:nvSpPr>
          <p:cNvPr id="6" name="object 4">
            <a:extLst>
              <a:ext uri="{FF2B5EF4-FFF2-40B4-BE49-F238E27FC236}">
                <a16:creationId xmlns:a16="http://schemas.microsoft.com/office/drawing/2014/main" id="{50CD9DAB-ADA3-3E40-9AC5-A5EA79987229}"/>
              </a:ext>
            </a:extLst>
          </p:cNvPr>
          <p:cNvSpPr/>
          <p:nvPr userDrawn="1"/>
        </p:nvSpPr>
        <p:spPr>
          <a:xfrm>
            <a:off x="228600" y="8726699"/>
            <a:ext cx="6400800" cy="140015"/>
          </a:xfrm>
          <a:prstGeom prst="rect">
            <a:avLst/>
          </a:prstGeom>
          <a:blipFill>
            <a:blip r:embed="rId4" cstate="print"/>
            <a:stretch>
              <a:fillRect/>
            </a:stretch>
          </a:blipFill>
        </p:spPr>
        <p:txBody>
          <a:bodyPr wrap="square" lIns="0" tIns="0" rIns="0" bIns="0" rtlCol="0"/>
          <a:lstStyle/>
          <a:p>
            <a:endParaRPr dirty="0"/>
          </a:p>
        </p:txBody>
      </p:sp>
      <p:sp>
        <p:nvSpPr>
          <p:cNvPr id="68" name="Title 1">
            <a:extLst>
              <a:ext uri="{FF2B5EF4-FFF2-40B4-BE49-F238E27FC236}">
                <a16:creationId xmlns:a16="http://schemas.microsoft.com/office/drawing/2014/main" id="{D4A8DCF7-F693-1249-BD15-CBDFE67C0DCB}"/>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grpSp>
        <p:nvGrpSpPr>
          <p:cNvPr id="69" name="Group 68">
            <a:extLst>
              <a:ext uri="{FF2B5EF4-FFF2-40B4-BE49-F238E27FC236}">
                <a16:creationId xmlns:a16="http://schemas.microsoft.com/office/drawing/2014/main" id="{E4290084-4ECA-5A44-96FC-1CD8AE54779B}"/>
              </a:ext>
            </a:extLst>
          </p:cNvPr>
          <p:cNvGrpSpPr/>
          <p:nvPr userDrawn="1"/>
        </p:nvGrpSpPr>
        <p:grpSpPr>
          <a:xfrm>
            <a:off x="943173" y="1185381"/>
            <a:ext cx="5021836" cy="307777"/>
            <a:chOff x="943173" y="1299684"/>
            <a:chExt cx="5021836" cy="307777"/>
          </a:xfrm>
        </p:grpSpPr>
        <p:sp>
          <p:nvSpPr>
            <p:cNvPr id="70" name="Rectangle 69">
              <a:hlinkClick r:id="" action="ppaction://noaction"/>
              <a:extLst>
                <a:ext uri="{FF2B5EF4-FFF2-40B4-BE49-F238E27FC236}">
                  <a16:creationId xmlns:a16="http://schemas.microsoft.com/office/drawing/2014/main" id="{87112612-92EE-5D48-A3C9-8E74A28ACC17}"/>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71" name="Straight Connector 70">
              <a:extLst>
                <a:ext uri="{FF2B5EF4-FFF2-40B4-BE49-F238E27FC236}">
                  <a16:creationId xmlns:a16="http://schemas.microsoft.com/office/drawing/2014/main" id="{492FEE09-FBE7-0F46-AC17-12A64CD3459A}"/>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2" name="TextBox 71">
              <a:hlinkClick r:id="" action="ppaction://noaction"/>
              <a:extLst>
                <a:ext uri="{FF2B5EF4-FFF2-40B4-BE49-F238E27FC236}">
                  <a16:creationId xmlns:a16="http://schemas.microsoft.com/office/drawing/2014/main" id="{BB49A006-7C1D-7A4F-B6E0-995EDBC186DC}"/>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73" name="Group 72">
            <a:extLst>
              <a:ext uri="{FF2B5EF4-FFF2-40B4-BE49-F238E27FC236}">
                <a16:creationId xmlns:a16="http://schemas.microsoft.com/office/drawing/2014/main" id="{F541F817-D6B0-3B47-AC15-27C84ED715AF}"/>
              </a:ext>
            </a:extLst>
          </p:cNvPr>
          <p:cNvGrpSpPr/>
          <p:nvPr userDrawn="1"/>
        </p:nvGrpSpPr>
        <p:grpSpPr>
          <a:xfrm>
            <a:off x="943173" y="1642909"/>
            <a:ext cx="5021836" cy="307777"/>
            <a:chOff x="943173" y="1757212"/>
            <a:chExt cx="5021836" cy="307777"/>
          </a:xfrm>
        </p:grpSpPr>
        <p:sp>
          <p:nvSpPr>
            <p:cNvPr id="74" name="Rectangle 73">
              <a:hlinkClick r:id="" action="ppaction://noaction"/>
              <a:extLst>
                <a:ext uri="{FF2B5EF4-FFF2-40B4-BE49-F238E27FC236}">
                  <a16:creationId xmlns:a16="http://schemas.microsoft.com/office/drawing/2014/main" id="{FA9BEB18-5662-DE40-A702-EF66A4756B95}"/>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75" name="Straight Connector 74">
              <a:extLst>
                <a:ext uri="{FF2B5EF4-FFF2-40B4-BE49-F238E27FC236}">
                  <a16:creationId xmlns:a16="http://schemas.microsoft.com/office/drawing/2014/main" id="{A136572A-93DD-2C40-A1AA-70347E025C08}"/>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6" name="TextBox 75">
              <a:hlinkClick r:id="" action="ppaction://noaction"/>
              <a:extLst>
                <a:ext uri="{FF2B5EF4-FFF2-40B4-BE49-F238E27FC236}">
                  <a16:creationId xmlns:a16="http://schemas.microsoft.com/office/drawing/2014/main" id="{8676FC72-B71D-CC4D-93CE-60D0798CFA52}"/>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77" name="Group 76">
            <a:extLst>
              <a:ext uri="{FF2B5EF4-FFF2-40B4-BE49-F238E27FC236}">
                <a16:creationId xmlns:a16="http://schemas.microsoft.com/office/drawing/2014/main" id="{1AADEADD-DF30-2B40-AA04-3B6FBEBF2FFE}"/>
              </a:ext>
            </a:extLst>
          </p:cNvPr>
          <p:cNvGrpSpPr/>
          <p:nvPr userDrawn="1"/>
        </p:nvGrpSpPr>
        <p:grpSpPr>
          <a:xfrm>
            <a:off x="943173" y="2143301"/>
            <a:ext cx="5021836" cy="307777"/>
            <a:chOff x="943173" y="2257604"/>
            <a:chExt cx="5021836" cy="307777"/>
          </a:xfrm>
        </p:grpSpPr>
        <p:sp>
          <p:nvSpPr>
            <p:cNvPr id="78" name="Rectangle 77">
              <a:hlinkClick r:id="" action="ppaction://noaction"/>
              <a:extLst>
                <a:ext uri="{FF2B5EF4-FFF2-40B4-BE49-F238E27FC236}">
                  <a16:creationId xmlns:a16="http://schemas.microsoft.com/office/drawing/2014/main" id="{BF278CCF-0159-0840-9F6D-56D37B5D9142}"/>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79" name="Straight Connector 78">
              <a:extLst>
                <a:ext uri="{FF2B5EF4-FFF2-40B4-BE49-F238E27FC236}">
                  <a16:creationId xmlns:a16="http://schemas.microsoft.com/office/drawing/2014/main" id="{F8B5529F-8FCA-6E47-A87E-BC8A68D75493}"/>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0" name="TextBox 79">
              <a:hlinkClick r:id="" action="ppaction://noaction"/>
              <a:extLst>
                <a:ext uri="{FF2B5EF4-FFF2-40B4-BE49-F238E27FC236}">
                  <a16:creationId xmlns:a16="http://schemas.microsoft.com/office/drawing/2014/main" id="{BD0D809A-77D9-6D44-993D-4B8FBA51C98C}"/>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81" name="Group 80">
            <a:extLst>
              <a:ext uri="{FF2B5EF4-FFF2-40B4-BE49-F238E27FC236}">
                <a16:creationId xmlns:a16="http://schemas.microsoft.com/office/drawing/2014/main" id="{F70E18D2-2BC9-504F-9EAF-0936F9EFC68C}"/>
              </a:ext>
            </a:extLst>
          </p:cNvPr>
          <p:cNvGrpSpPr/>
          <p:nvPr userDrawn="1"/>
        </p:nvGrpSpPr>
        <p:grpSpPr>
          <a:xfrm>
            <a:off x="1702309" y="2587382"/>
            <a:ext cx="4256152" cy="277865"/>
            <a:chOff x="1702309" y="2810869"/>
            <a:chExt cx="4256152" cy="277865"/>
          </a:xfrm>
        </p:grpSpPr>
        <p:sp>
          <p:nvSpPr>
            <p:cNvPr id="82" name="Rectangle 81">
              <a:hlinkClick r:id="rId5" action="ppaction://hlinksldjump"/>
              <a:extLst>
                <a:ext uri="{FF2B5EF4-FFF2-40B4-BE49-F238E27FC236}">
                  <a16:creationId xmlns:a16="http://schemas.microsoft.com/office/drawing/2014/main" id="{351B3A48-61F7-D943-AEAB-F68491899A38}"/>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83" name="Straight Connector 82">
              <a:extLst>
                <a:ext uri="{FF2B5EF4-FFF2-40B4-BE49-F238E27FC236}">
                  <a16:creationId xmlns:a16="http://schemas.microsoft.com/office/drawing/2014/main" id="{089BE0EF-93ED-5D48-9F66-08C33422D804}"/>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4" name="TextBox 83">
              <a:hlinkClick r:id="rId5" action="ppaction://hlinksldjump"/>
              <a:extLst>
                <a:ext uri="{FF2B5EF4-FFF2-40B4-BE49-F238E27FC236}">
                  <a16:creationId xmlns:a16="http://schemas.microsoft.com/office/drawing/2014/main" id="{FDBDD581-C95B-214F-A659-DF8CD8CD15BB}"/>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85" name="Group 84">
            <a:extLst>
              <a:ext uri="{FF2B5EF4-FFF2-40B4-BE49-F238E27FC236}">
                <a16:creationId xmlns:a16="http://schemas.microsoft.com/office/drawing/2014/main" id="{917C7AEA-E805-FA41-B5D7-0F2CDCC7D607}"/>
              </a:ext>
            </a:extLst>
          </p:cNvPr>
          <p:cNvGrpSpPr/>
          <p:nvPr userDrawn="1"/>
        </p:nvGrpSpPr>
        <p:grpSpPr>
          <a:xfrm>
            <a:off x="1702309" y="3036378"/>
            <a:ext cx="4256152" cy="280215"/>
            <a:chOff x="1702309" y="3259865"/>
            <a:chExt cx="4256152" cy="280215"/>
          </a:xfrm>
        </p:grpSpPr>
        <p:sp>
          <p:nvSpPr>
            <p:cNvPr id="86" name="Rectangle 85">
              <a:hlinkClick r:id="" action="ppaction://noaction"/>
              <a:extLst>
                <a:ext uri="{FF2B5EF4-FFF2-40B4-BE49-F238E27FC236}">
                  <a16:creationId xmlns:a16="http://schemas.microsoft.com/office/drawing/2014/main" id="{7D25626D-5B7D-2D44-A284-2A43FEBF21BA}"/>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87" name="Straight Connector 86">
              <a:extLst>
                <a:ext uri="{FF2B5EF4-FFF2-40B4-BE49-F238E27FC236}">
                  <a16:creationId xmlns:a16="http://schemas.microsoft.com/office/drawing/2014/main" id="{775EE17F-C823-C943-B64D-EA2280D30BA5}"/>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8" name="TextBox 87">
              <a:hlinkClick r:id="" action="ppaction://noaction"/>
              <a:extLst>
                <a:ext uri="{FF2B5EF4-FFF2-40B4-BE49-F238E27FC236}">
                  <a16:creationId xmlns:a16="http://schemas.microsoft.com/office/drawing/2014/main" id="{6CD7B695-1644-314D-B2F1-1DFA8A07F5AC}"/>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89" name="Group 88">
            <a:extLst>
              <a:ext uri="{FF2B5EF4-FFF2-40B4-BE49-F238E27FC236}">
                <a16:creationId xmlns:a16="http://schemas.microsoft.com/office/drawing/2014/main" id="{8714DB71-F995-EB45-9805-18B378F0A539}"/>
              </a:ext>
            </a:extLst>
          </p:cNvPr>
          <p:cNvGrpSpPr/>
          <p:nvPr userDrawn="1"/>
        </p:nvGrpSpPr>
        <p:grpSpPr>
          <a:xfrm>
            <a:off x="1702309" y="3944018"/>
            <a:ext cx="4341178" cy="279907"/>
            <a:chOff x="1702309" y="4167505"/>
            <a:chExt cx="4341178" cy="279907"/>
          </a:xfrm>
        </p:grpSpPr>
        <p:sp>
          <p:nvSpPr>
            <p:cNvPr id="90" name="Rectangle 89">
              <a:hlinkClick r:id="" action="ppaction://noaction"/>
              <a:extLst>
                <a:ext uri="{FF2B5EF4-FFF2-40B4-BE49-F238E27FC236}">
                  <a16:creationId xmlns:a16="http://schemas.microsoft.com/office/drawing/2014/main" id="{90D4B644-6F83-F84A-8A66-2ABA8C20B0A9}"/>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91" name="Straight Connector 90">
              <a:extLst>
                <a:ext uri="{FF2B5EF4-FFF2-40B4-BE49-F238E27FC236}">
                  <a16:creationId xmlns:a16="http://schemas.microsoft.com/office/drawing/2014/main" id="{14C331BF-C736-A143-9AB7-3665042EE33B}"/>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2" name="TextBox 91">
              <a:hlinkClick r:id="" action="ppaction://noaction"/>
              <a:extLst>
                <a:ext uri="{FF2B5EF4-FFF2-40B4-BE49-F238E27FC236}">
                  <a16:creationId xmlns:a16="http://schemas.microsoft.com/office/drawing/2014/main" id="{8747D2C2-61B5-474E-ACF7-03AC468A6BB6}"/>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10</a:t>
              </a:r>
            </a:p>
          </p:txBody>
        </p:sp>
      </p:grpSp>
      <p:grpSp>
        <p:nvGrpSpPr>
          <p:cNvPr id="93" name="Group 92">
            <a:extLst>
              <a:ext uri="{FF2B5EF4-FFF2-40B4-BE49-F238E27FC236}">
                <a16:creationId xmlns:a16="http://schemas.microsoft.com/office/drawing/2014/main" id="{58D415BF-2F32-0A40-A594-97644DC7F445}"/>
              </a:ext>
            </a:extLst>
          </p:cNvPr>
          <p:cNvGrpSpPr/>
          <p:nvPr userDrawn="1"/>
        </p:nvGrpSpPr>
        <p:grpSpPr>
          <a:xfrm>
            <a:off x="1702309" y="3484508"/>
            <a:ext cx="4256152" cy="284297"/>
            <a:chOff x="1702309" y="3707995"/>
            <a:chExt cx="4256152" cy="284297"/>
          </a:xfrm>
        </p:grpSpPr>
        <p:sp>
          <p:nvSpPr>
            <p:cNvPr id="94" name="Rectangle 93">
              <a:hlinkClick r:id="" action="ppaction://noaction"/>
              <a:extLst>
                <a:ext uri="{FF2B5EF4-FFF2-40B4-BE49-F238E27FC236}">
                  <a16:creationId xmlns:a16="http://schemas.microsoft.com/office/drawing/2014/main" id="{83C6AB7B-38F1-644A-97D7-369398E5D826}"/>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95" name="Straight Connector 94">
              <a:extLst>
                <a:ext uri="{FF2B5EF4-FFF2-40B4-BE49-F238E27FC236}">
                  <a16:creationId xmlns:a16="http://schemas.microsoft.com/office/drawing/2014/main" id="{9569F25B-68A3-0146-A48B-B53181159A9C}"/>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6" name="TextBox 95">
              <a:hlinkClick r:id="" action="ppaction://noaction"/>
              <a:extLst>
                <a:ext uri="{FF2B5EF4-FFF2-40B4-BE49-F238E27FC236}">
                  <a16:creationId xmlns:a16="http://schemas.microsoft.com/office/drawing/2014/main" id="{E1B930B9-BC4B-824B-9354-C751D2DE1F55}"/>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97" name="Group 96">
            <a:extLst>
              <a:ext uri="{FF2B5EF4-FFF2-40B4-BE49-F238E27FC236}">
                <a16:creationId xmlns:a16="http://schemas.microsoft.com/office/drawing/2014/main" id="{58BDF172-3D4D-8347-A12A-A3067DC3B848}"/>
              </a:ext>
            </a:extLst>
          </p:cNvPr>
          <p:cNvGrpSpPr/>
          <p:nvPr userDrawn="1"/>
        </p:nvGrpSpPr>
        <p:grpSpPr>
          <a:xfrm>
            <a:off x="1702309" y="4396230"/>
            <a:ext cx="4337176" cy="278238"/>
            <a:chOff x="1702309" y="4619717"/>
            <a:chExt cx="4337176" cy="278238"/>
          </a:xfrm>
        </p:grpSpPr>
        <p:sp>
          <p:nvSpPr>
            <p:cNvPr id="98" name="Rectangle 97">
              <a:hlinkClick r:id="" action="ppaction://noaction"/>
              <a:extLst>
                <a:ext uri="{FF2B5EF4-FFF2-40B4-BE49-F238E27FC236}">
                  <a16:creationId xmlns:a16="http://schemas.microsoft.com/office/drawing/2014/main" id="{2172A6B4-DC68-644E-B19F-98E34133AC53}"/>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99" name="Straight Connector 98">
              <a:extLst>
                <a:ext uri="{FF2B5EF4-FFF2-40B4-BE49-F238E27FC236}">
                  <a16:creationId xmlns:a16="http://schemas.microsoft.com/office/drawing/2014/main" id="{59FF5CFC-6A71-6749-9493-87A627FC81A8}"/>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0" name="TextBox 99">
              <a:hlinkClick r:id="" action="ppaction://noaction"/>
              <a:extLst>
                <a:ext uri="{FF2B5EF4-FFF2-40B4-BE49-F238E27FC236}">
                  <a16:creationId xmlns:a16="http://schemas.microsoft.com/office/drawing/2014/main" id="{A2CEB48F-5C06-F947-8335-893D89FE3E10}"/>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12</a:t>
              </a:r>
            </a:p>
          </p:txBody>
        </p:sp>
      </p:grpSp>
      <p:grpSp>
        <p:nvGrpSpPr>
          <p:cNvPr id="101" name="Group 100">
            <a:extLst>
              <a:ext uri="{FF2B5EF4-FFF2-40B4-BE49-F238E27FC236}">
                <a16:creationId xmlns:a16="http://schemas.microsoft.com/office/drawing/2014/main" id="{1C24F809-4186-D844-96A0-BFDD0C93FE91}"/>
              </a:ext>
            </a:extLst>
          </p:cNvPr>
          <p:cNvGrpSpPr/>
          <p:nvPr userDrawn="1"/>
        </p:nvGrpSpPr>
        <p:grpSpPr>
          <a:xfrm>
            <a:off x="1702309" y="4843186"/>
            <a:ext cx="4339188" cy="282255"/>
            <a:chOff x="1702309" y="5066673"/>
            <a:chExt cx="4339188" cy="282255"/>
          </a:xfrm>
        </p:grpSpPr>
        <p:sp>
          <p:nvSpPr>
            <p:cNvPr id="102" name="Rectangle 101">
              <a:hlinkClick r:id="" action="ppaction://noaction"/>
              <a:extLst>
                <a:ext uri="{FF2B5EF4-FFF2-40B4-BE49-F238E27FC236}">
                  <a16:creationId xmlns:a16="http://schemas.microsoft.com/office/drawing/2014/main" id="{4E9B8704-3431-2B47-BD0B-407AD89F413C}"/>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103" name="Straight Connector 102">
              <a:extLst>
                <a:ext uri="{FF2B5EF4-FFF2-40B4-BE49-F238E27FC236}">
                  <a16:creationId xmlns:a16="http://schemas.microsoft.com/office/drawing/2014/main" id="{A2A5B7D3-5BB5-D847-B1CB-1EB76D9CEE70}"/>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4" name="TextBox 103">
              <a:hlinkClick r:id="" action="ppaction://noaction"/>
              <a:extLst>
                <a:ext uri="{FF2B5EF4-FFF2-40B4-BE49-F238E27FC236}">
                  <a16:creationId xmlns:a16="http://schemas.microsoft.com/office/drawing/2014/main" id="{9631349B-ACF6-8045-B8E2-42DBA809B662}"/>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14</a:t>
              </a:r>
            </a:p>
          </p:txBody>
        </p:sp>
      </p:grpSp>
      <p:grpSp>
        <p:nvGrpSpPr>
          <p:cNvPr id="105" name="Group 104">
            <a:extLst>
              <a:ext uri="{FF2B5EF4-FFF2-40B4-BE49-F238E27FC236}">
                <a16:creationId xmlns:a16="http://schemas.microsoft.com/office/drawing/2014/main" id="{DF6F92E1-46BA-B742-AF80-6867FCEFF62F}"/>
              </a:ext>
            </a:extLst>
          </p:cNvPr>
          <p:cNvGrpSpPr/>
          <p:nvPr userDrawn="1"/>
        </p:nvGrpSpPr>
        <p:grpSpPr>
          <a:xfrm>
            <a:off x="1702309" y="5300653"/>
            <a:ext cx="4339188" cy="281950"/>
            <a:chOff x="1702309" y="5524140"/>
            <a:chExt cx="4339188" cy="281950"/>
          </a:xfrm>
        </p:grpSpPr>
        <p:sp>
          <p:nvSpPr>
            <p:cNvPr id="106" name="Rectangle 105">
              <a:hlinkClick r:id="" action="ppaction://noaction"/>
              <a:extLst>
                <a:ext uri="{FF2B5EF4-FFF2-40B4-BE49-F238E27FC236}">
                  <a16:creationId xmlns:a16="http://schemas.microsoft.com/office/drawing/2014/main" id="{6DC63FFA-F80A-A44B-8E51-E28DBB17F717}"/>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107" name="Straight Connector 106">
              <a:extLst>
                <a:ext uri="{FF2B5EF4-FFF2-40B4-BE49-F238E27FC236}">
                  <a16:creationId xmlns:a16="http://schemas.microsoft.com/office/drawing/2014/main" id="{7DA53FB6-64F9-544C-9B95-E00346248568}"/>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8" name="TextBox 107">
              <a:hlinkClick r:id="" action="ppaction://noaction"/>
              <a:extLst>
                <a:ext uri="{FF2B5EF4-FFF2-40B4-BE49-F238E27FC236}">
                  <a16:creationId xmlns:a16="http://schemas.microsoft.com/office/drawing/2014/main" id="{4519C2BC-277F-B34A-9216-BDF8D0C202AF}"/>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16</a:t>
              </a:r>
            </a:p>
          </p:txBody>
        </p:sp>
      </p:grpSp>
      <p:grpSp>
        <p:nvGrpSpPr>
          <p:cNvPr id="109" name="Group 108">
            <a:extLst>
              <a:ext uri="{FF2B5EF4-FFF2-40B4-BE49-F238E27FC236}">
                <a16:creationId xmlns:a16="http://schemas.microsoft.com/office/drawing/2014/main" id="{0240B62E-93DB-0E49-8E56-507E8623643F}"/>
              </a:ext>
            </a:extLst>
          </p:cNvPr>
          <p:cNvGrpSpPr/>
          <p:nvPr userDrawn="1"/>
        </p:nvGrpSpPr>
        <p:grpSpPr>
          <a:xfrm>
            <a:off x="1702309" y="5738577"/>
            <a:ext cx="4336475" cy="277865"/>
            <a:chOff x="1702309" y="5962064"/>
            <a:chExt cx="4336475" cy="277865"/>
          </a:xfrm>
        </p:grpSpPr>
        <p:sp>
          <p:nvSpPr>
            <p:cNvPr id="110" name="Rectangle 109">
              <a:hlinkClick r:id="" action="ppaction://noaction"/>
              <a:extLst>
                <a:ext uri="{FF2B5EF4-FFF2-40B4-BE49-F238E27FC236}">
                  <a16:creationId xmlns:a16="http://schemas.microsoft.com/office/drawing/2014/main" id="{784C41B9-5A13-384C-A7CD-977FF95F4983}"/>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111" name="Straight Connector 110">
              <a:extLst>
                <a:ext uri="{FF2B5EF4-FFF2-40B4-BE49-F238E27FC236}">
                  <a16:creationId xmlns:a16="http://schemas.microsoft.com/office/drawing/2014/main" id="{9B06010A-62FD-3C42-ACC4-189B40DC650E}"/>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2" name="TextBox 111">
              <a:hlinkClick r:id="" action="ppaction://noaction"/>
              <a:extLst>
                <a:ext uri="{FF2B5EF4-FFF2-40B4-BE49-F238E27FC236}">
                  <a16:creationId xmlns:a16="http://schemas.microsoft.com/office/drawing/2014/main" id="{4E87D104-E29A-6A44-8964-3576C1A6BC71}"/>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18</a:t>
              </a:r>
            </a:p>
          </p:txBody>
        </p:sp>
      </p:grpSp>
      <p:grpSp>
        <p:nvGrpSpPr>
          <p:cNvPr id="113" name="Group 112">
            <a:extLst>
              <a:ext uri="{FF2B5EF4-FFF2-40B4-BE49-F238E27FC236}">
                <a16:creationId xmlns:a16="http://schemas.microsoft.com/office/drawing/2014/main" id="{8EE19EB4-0322-BC46-820C-A0557E5AAFAA}"/>
              </a:ext>
            </a:extLst>
          </p:cNvPr>
          <p:cNvGrpSpPr/>
          <p:nvPr userDrawn="1"/>
        </p:nvGrpSpPr>
        <p:grpSpPr>
          <a:xfrm>
            <a:off x="943173" y="6184032"/>
            <a:ext cx="5106862" cy="307777"/>
            <a:chOff x="943173" y="6462111"/>
            <a:chExt cx="5106862" cy="307777"/>
          </a:xfrm>
        </p:grpSpPr>
        <p:sp>
          <p:nvSpPr>
            <p:cNvPr id="114" name="Rectangle 113">
              <a:hlinkClick r:id="" action="ppaction://noaction"/>
              <a:extLst>
                <a:ext uri="{FF2B5EF4-FFF2-40B4-BE49-F238E27FC236}">
                  <a16:creationId xmlns:a16="http://schemas.microsoft.com/office/drawing/2014/main" id="{6D47E56A-AD1E-8F40-9DE2-2B24680B12FF}"/>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115" name="Straight Connector 114">
              <a:extLst>
                <a:ext uri="{FF2B5EF4-FFF2-40B4-BE49-F238E27FC236}">
                  <a16:creationId xmlns:a16="http://schemas.microsoft.com/office/drawing/2014/main" id="{836D6B37-7863-B44A-9C0D-FD30CD3563D1}"/>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6" name="TextBox 115">
              <a:hlinkClick r:id="" action="ppaction://noaction"/>
              <a:extLst>
                <a:ext uri="{FF2B5EF4-FFF2-40B4-BE49-F238E27FC236}">
                  <a16:creationId xmlns:a16="http://schemas.microsoft.com/office/drawing/2014/main" id="{239D3BA1-DA44-D649-8017-F3E2BF9C864B}"/>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20</a:t>
              </a:r>
            </a:p>
          </p:txBody>
        </p:sp>
      </p:grpSp>
      <p:grpSp>
        <p:nvGrpSpPr>
          <p:cNvPr id="117" name="Group 116">
            <a:extLst>
              <a:ext uri="{FF2B5EF4-FFF2-40B4-BE49-F238E27FC236}">
                <a16:creationId xmlns:a16="http://schemas.microsoft.com/office/drawing/2014/main" id="{E29C906A-B807-F84B-BF34-30BE52D46555}"/>
              </a:ext>
            </a:extLst>
          </p:cNvPr>
          <p:cNvGrpSpPr/>
          <p:nvPr userDrawn="1"/>
        </p:nvGrpSpPr>
        <p:grpSpPr>
          <a:xfrm>
            <a:off x="943173" y="6649739"/>
            <a:ext cx="5091872" cy="307777"/>
            <a:chOff x="943173" y="6991079"/>
            <a:chExt cx="5091872" cy="307777"/>
          </a:xfrm>
        </p:grpSpPr>
        <p:sp>
          <p:nvSpPr>
            <p:cNvPr id="118" name="Rectangle 117">
              <a:hlinkClick r:id="" action="ppaction://noaction"/>
              <a:extLst>
                <a:ext uri="{FF2B5EF4-FFF2-40B4-BE49-F238E27FC236}">
                  <a16:creationId xmlns:a16="http://schemas.microsoft.com/office/drawing/2014/main" id="{6C928749-A800-3441-981A-87C150B3C976}"/>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119" name="Straight Connector 118">
              <a:extLst>
                <a:ext uri="{FF2B5EF4-FFF2-40B4-BE49-F238E27FC236}">
                  <a16:creationId xmlns:a16="http://schemas.microsoft.com/office/drawing/2014/main" id="{EFA6021C-1F2F-8D4E-9697-E0C28FC07800}"/>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0" name="TextBox 119">
              <a:hlinkClick r:id="" action="ppaction://noaction"/>
              <a:extLst>
                <a:ext uri="{FF2B5EF4-FFF2-40B4-BE49-F238E27FC236}">
                  <a16:creationId xmlns:a16="http://schemas.microsoft.com/office/drawing/2014/main" id="{BFCA83F6-4C34-D943-B0B1-C4D9467EF16E}"/>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21</a:t>
              </a:r>
            </a:p>
          </p:txBody>
        </p:sp>
      </p:grpSp>
      <p:grpSp>
        <p:nvGrpSpPr>
          <p:cNvPr id="121" name="Group 120">
            <a:extLst>
              <a:ext uri="{FF2B5EF4-FFF2-40B4-BE49-F238E27FC236}">
                <a16:creationId xmlns:a16="http://schemas.microsoft.com/office/drawing/2014/main" id="{1D689158-14A3-C541-A84F-2EFE4F06BB19}"/>
              </a:ext>
            </a:extLst>
          </p:cNvPr>
          <p:cNvGrpSpPr/>
          <p:nvPr userDrawn="1"/>
        </p:nvGrpSpPr>
        <p:grpSpPr>
          <a:xfrm>
            <a:off x="949034" y="7104935"/>
            <a:ext cx="5091872" cy="307777"/>
            <a:chOff x="943173" y="6991079"/>
            <a:chExt cx="5091872" cy="307777"/>
          </a:xfrm>
        </p:grpSpPr>
        <p:sp>
          <p:nvSpPr>
            <p:cNvPr id="122" name="Rectangle 121">
              <a:hlinkClick r:id="" action="ppaction://noaction"/>
              <a:extLst>
                <a:ext uri="{FF2B5EF4-FFF2-40B4-BE49-F238E27FC236}">
                  <a16:creationId xmlns:a16="http://schemas.microsoft.com/office/drawing/2014/main" id="{5FD0ACA3-39A7-0349-8452-C20F9F7D8326}"/>
                </a:ext>
              </a:extLst>
            </p:cNvPr>
            <p:cNvSpPr/>
            <p:nvPr/>
          </p:nvSpPr>
          <p:spPr>
            <a:xfrm>
              <a:off x="943173" y="6991079"/>
              <a:ext cx="1061509" cy="307777"/>
            </a:xfrm>
            <a:prstGeom prst="rect">
              <a:avLst/>
            </a:prstGeom>
          </p:spPr>
          <p:txBody>
            <a:bodyPr wrap="none">
              <a:spAutoFit/>
            </a:bodyPr>
            <a:lstStyle/>
            <a:p>
              <a:r>
                <a:rPr lang="en-US" sz="1400" dirty="0">
                  <a:solidFill>
                    <a:schemeClr val="bg1"/>
                  </a:solidFill>
                </a:rPr>
                <a:t>Disclaimer</a:t>
              </a:r>
            </a:p>
          </p:txBody>
        </p:sp>
        <p:cxnSp>
          <p:nvCxnSpPr>
            <p:cNvPr id="123" name="Straight Connector 122">
              <a:extLst>
                <a:ext uri="{FF2B5EF4-FFF2-40B4-BE49-F238E27FC236}">
                  <a16:creationId xmlns:a16="http://schemas.microsoft.com/office/drawing/2014/main" id="{6CAF8EBE-7560-B344-9E99-DCB43F7A03AC}"/>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4" name="TextBox 123">
              <a:hlinkClick r:id="" action="ppaction://noaction"/>
              <a:extLst>
                <a:ext uri="{FF2B5EF4-FFF2-40B4-BE49-F238E27FC236}">
                  <a16:creationId xmlns:a16="http://schemas.microsoft.com/office/drawing/2014/main" id="{F28AF4DB-D63B-B442-B8C5-8C6CC5208694}"/>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22</a:t>
              </a:r>
            </a:p>
          </p:txBody>
        </p:sp>
      </p:grpSp>
      <p:pic>
        <p:nvPicPr>
          <p:cNvPr id="64" name="Picture 63">
            <a:extLst>
              <a:ext uri="{FF2B5EF4-FFF2-40B4-BE49-F238E27FC236}">
                <a16:creationId xmlns:a16="http://schemas.microsoft.com/office/drawing/2014/main" id="{33EEE2CB-8D4C-4140-99E8-0B884197A265}"/>
              </a:ext>
            </a:extLst>
          </p:cNvPr>
          <p:cNvPicPr>
            <a:picLocks noChangeAspect="1"/>
          </p:cNvPicPr>
          <p:nvPr userDrawn="1"/>
        </p:nvPicPr>
        <p:blipFill>
          <a:blip r:embed="rId6"/>
          <a:stretch>
            <a:fillRect/>
          </a:stretch>
        </p:blipFill>
        <p:spPr>
          <a:xfrm>
            <a:off x="471488" y="7699162"/>
            <a:ext cx="864357" cy="864357"/>
          </a:xfrm>
          <a:prstGeom prst="rect">
            <a:avLst/>
          </a:prstGeom>
        </p:spPr>
      </p:pic>
    </p:spTree>
    <p:extLst>
      <p:ext uri="{BB962C8B-B14F-4D97-AF65-F5344CB8AC3E}">
        <p14:creationId xmlns:p14="http://schemas.microsoft.com/office/powerpoint/2010/main" val="407550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91958" y="6825964"/>
            <a:ext cx="6170612" cy="1698911"/>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25456" y="7236448"/>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5016682"/>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6" name="object 16">
            <a:extLst>
              <a:ext uri="{FF2B5EF4-FFF2-40B4-BE49-F238E27FC236}">
                <a16:creationId xmlns:a16="http://schemas.microsoft.com/office/drawing/2014/main" id="{EA255367-5C68-AD49-ACCC-6E40E0161633}"/>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37819" y="7519987"/>
            <a:ext cx="5746750" cy="138589"/>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28559" y="6925938"/>
            <a:ext cx="5746750" cy="1565762"/>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flipH="1">
            <a:off x="6405245" y="6678760"/>
            <a:ext cx="314651"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sp>
        <p:nvSpPr>
          <p:cNvPr id="35" name="Rectangle 34">
            <a:extLst>
              <a:ext uri="{FF2B5EF4-FFF2-40B4-BE49-F238E27FC236}">
                <a16:creationId xmlns:a16="http://schemas.microsoft.com/office/drawing/2014/main" id="{81E291DB-875B-46AE-9DB3-BE6BFE793DD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pic>
        <p:nvPicPr>
          <p:cNvPr id="25" name="Picture 24" descr="Logo&#10;&#10;Description automatically generated">
            <a:extLst>
              <a:ext uri="{FF2B5EF4-FFF2-40B4-BE49-F238E27FC236}">
                <a16:creationId xmlns:a16="http://schemas.microsoft.com/office/drawing/2014/main" id="{5F21A17F-BA09-411F-B3C2-53C2B18747B0}"/>
              </a:ext>
            </a:extLst>
          </p:cNvPr>
          <p:cNvPicPr>
            <a:picLocks noChangeAspect="1"/>
          </p:cNvPicPr>
          <p:nvPr userDrawn="1"/>
        </p:nvPicPr>
        <p:blipFill>
          <a:blip r:embed="rId5"/>
          <a:stretch>
            <a:fillRect/>
          </a:stretch>
        </p:blipFill>
        <p:spPr>
          <a:xfrm>
            <a:off x="5586044" y="8672080"/>
            <a:ext cx="815665" cy="333178"/>
          </a:xfrm>
          <a:prstGeom prst="rect">
            <a:avLst/>
          </a:prstGeom>
        </p:spPr>
      </p:pic>
      <p:sp>
        <p:nvSpPr>
          <p:cNvPr id="26" name="TextBox 25">
            <a:extLst>
              <a:ext uri="{FF2B5EF4-FFF2-40B4-BE49-F238E27FC236}">
                <a16:creationId xmlns:a16="http://schemas.microsoft.com/office/drawing/2014/main" id="{D7B644E9-D091-4A26-B50A-F30B4CBCEB42}"/>
              </a:ext>
            </a:extLst>
          </p:cNvPr>
          <p:cNvSpPr txBox="1"/>
          <p:nvPr userDrawn="1"/>
        </p:nvSpPr>
        <p:spPr>
          <a:xfrm>
            <a:off x="4755914" y="8802120"/>
            <a:ext cx="1034472" cy="238527"/>
          </a:xfrm>
          <a:prstGeom prst="rect">
            <a:avLst/>
          </a:prstGeom>
          <a:noFill/>
        </p:spPr>
        <p:txBody>
          <a:bodyPr wrap="square" rtlCol="0">
            <a:spAutoFit/>
          </a:bodyPr>
          <a:lstStyle/>
          <a:p>
            <a:r>
              <a:rPr lang="en-US" sz="900" b="0" dirty="0">
                <a:latin typeface="+mj-lt"/>
                <a:cs typeface="Calibri" panose="020F0502020204030204" pitchFamily="34" charset="0"/>
              </a:rPr>
              <a:t>Presented by</a:t>
            </a:r>
          </a:p>
        </p:txBody>
      </p:sp>
      <p:sp>
        <p:nvSpPr>
          <p:cNvPr id="8" name="Content Placeholder 7">
            <a:extLst>
              <a:ext uri="{FF2B5EF4-FFF2-40B4-BE49-F238E27FC236}">
                <a16:creationId xmlns:a16="http://schemas.microsoft.com/office/drawing/2014/main" id="{B5D0280A-66E4-636B-E10F-D9E10D862F1F}"/>
              </a:ext>
            </a:extLst>
          </p:cNvPr>
          <p:cNvSpPr>
            <a:spLocks noGrp="1"/>
          </p:cNvSpPr>
          <p:nvPr>
            <p:ph sz="quarter" idx="18"/>
          </p:nvPr>
        </p:nvSpPr>
        <p:spPr>
          <a:xfrm>
            <a:off x="5110163" y="85248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09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46096" y="1225806"/>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663256" y="4932457"/>
            <a:ext cx="5583237" cy="3346704"/>
          </a:xfrm>
        </p:spPr>
        <p:txBody>
          <a:bodyPr>
            <a:normAutofit/>
          </a:bodyPr>
          <a:lstStyle>
            <a:lvl1pPr marL="0" indent="0">
              <a:buNone/>
              <a:defRPr sz="1200"/>
            </a:lvl1pPr>
          </a:lstStyle>
          <a:p>
            <a:r>
              <a:rPr lang="en-US" dirty="0"/>
              <a:t>  </a:t>
            </a:r>
          </a:p>
        </p:txBody>
      </p:sp>
      <p:sp>
        <p:nvSpPr>
          <p:cNvPr id="51" name="object 16">
            <a:extLst>
              <a:ext uri="{FF2B5EF4-FFF2-40B4-BE49-F238E27FC236}">
                <a16:creationId xmlns:a16="http://schemas.microsoft.com/office/drawing/2014/main" id="{6CD8B8F1-811E-0F46-925B-C5DCC3ED892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33" name="Rectangle 32">
            <a:extLst>
              <a:ext uri="{FF2B5EF4-FFF2-40B4-BE49-F238E27FC236}">
                <a16:creationId xmlns:a16="http://schemas.microsoft.com/office/drawing/2014/main" id="{36887C4D-1846-431E-89D0-0F8786274DD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spTree>
    <p:extLst>
      <p:ext uri="{BB962C8B-B14F-4D97-AF65-F5344CB8AC3E}">
        <p14:creationId xmlns:p14="http://schemas.microsoft.com/office/powerpoint/2010/main" val="1055770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9" name="Rectangle 58">
            <a:extLst>
              <a:ext uri="{FF2B5EF4-FFF2-40B4-BE49-F238E27FC236}">
                <a16:creationId xmlns:a16="http://schemas.microsoft.com/office/drawing/2014/main" id="{776DF557-5B04-4659-AF87-355BC07B081A}"/>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10606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5608"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3" name="Rectangle 52">
            <a:extLst>
              <a:ext uri="{FF2B5EF4-FFF2-40B4-BE49-F238E27FC236}">
                <a16:creationId xmlns:a16="http://schemas.microsoft.com/office/drawing/2014/main" id="{D56A7BC5-3156-45D5-9C99-23C3529FC14C}"/>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74182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3" name="Rectangle 52">
            <a:extLst>
              <a:ext uri="{FF2B5EF4-FFF2-40B4-BE49-F238E27FC236}">
                <a16:creationId xmlns:a16="http://schemas.microsoft.com/office/drawing/2014/main" id="{435C772E-63CF-43BC-8434-3BC183D5BF2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41931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1" name="Rectangle 50">
            <a:extLst>
              <a:ext uri="{FF2B5EF4-FFF2-40B4-BE49-F238E27FC236}">
                <a16:creationId xmlns:a16="http://schemas.microsoft.com/office/drawing/2014/main" id="{89AA1173-14BD-4320-9CB6-F5B95B96F27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7545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D56B44E4-E056-41DA-8F04-F5D4EAA6B18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2351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sp>
        <p:nvSpPr>
          <p:cNvPr id="73" name="Rectangle 72">
            <a:extLst>
              <a:ext uri="{FF2B5EF4-FFF2-40B4-BE49-F238E27FC236}">
                <a16:creationId xmlns:a16="http://schemas.microsoft.com/office/drawing/2014/main" id="{5191ACD6-220B-F045-927E-2667BF6D1F42}"/>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59" name="Group 58">
            <a:extLst>
              <a:ext uri="{FF2B5EF4-FFF2-40B4-BE49-F238E27FC236}">
                <a16:creationId xmlns:a16="http://schemas.microsoft.com/office/drawing/2014/main" id="{2B809B40-F481-5F47-805B-D172E282DD0A}"/>
              </a:ext>
            </a:extLst>
          </p:cNvPr>
          <p:cNvGrpSpPr/>
          <p:nvPr userDrawn="1"/>
        </p:nvGrpSpPr>
        <p:grpSpPr>
          <a:xfrm>
            <a:off x="609206" y="7369715"/>
            <a:ext cx="5614600" cy="1069872"/>
            <a:chOff x="562842" y="6696264"/>
            <a:chExt cx="6279856" cy="1175385"/>
          </a:xfrm>
        </p:grpSpPr>
        <p:pic>
          <p:nvPicPr>
            <p:cNvPr id="60" name="Picture 59">
              <a:extLst>
                <a:ext uri="{FF2B5EF4-FFF2-40B4-BE49-F238E27FC236}">
                  <a16:creationId xmlns:a16="http://schemas.microsoft.com/office/drawing/2014/main" id="{DAC11958-7B51-384E-9374-E62B6275ABC0}"/>
                </a:ext>
              </a:extLst>
            </p:cNvPr>
            <p:cNvPicPr/>
            <p:nvPr/>
          </p:nvPicPr>
          <p:blipFill>
            <a:blip r:embed="rId3"/>
            <a:stretch>
              <a:fillRect/>
            </a:stretch>
          </p:blipFill>
          <p:spPr>
            <a:xfrm>
              <a:off x="5912423" y="6696264"/>
              <a:ext cx="930275" cy="930275"/>
            </a:xfrm>
            <a:prstGeom prst="rect">
              <a:avLst/>
            </a:prstGeom>
          </p:spPr>
        </p:pic>
        <p:pic>
          <p:nvPicPr>
            <p:cNvPr id="61" name="Picture 60">
              <a:extLst>
                <a:ext uri="{FF2B5EF4-FFF2-40B4-BE49-F238E27FC236}">
                  <a16:creationId xmlns:a16="http://schemas.microsoft.com/office/drawing/2014/main" id="{81C858D9-21F6-4649-9FF5-94C3F976509E}"/>
                </a:ext>
              </a:extLst>
            </p:cNvPr>
            <p:cNvPicPr/>
            <p:nvPr/>
          </p:nvPicPr>
          <p:blipFill>
            <a:blip r:embed="rId4"/>
            <a:stretch>
              <a:fillRect/>
            </a:stretch>
          </p:blipFill>
          <p:spPr>
            <a:xfrm>
              <a:off x="4002018" y="7341424"/>
              <a:ext cx="1071244" cy="530225"/>
            </a:xfrm>
            <a:prstGeom prst="rect">
              <a:avLst/>
            </a:prstGeom>
          </p:spPr>
        </p:pic>
        <p:pic>
          <p:nvPicPr>
            <p:cNvPr id="62" name="Picture 61">
              <a:extLst>
                <a:ext uri="{FF2B5EF4-FFF2-40B4-BE49-F238E27FC236}">
                  <a16:creationId xmlns:a16="http://schemas.microsoft.com/office/drawing/2014/main" id="{C834FDEE-5A7E-2F4A-A2F3-8FBA589D7BB8}"/>
                </a:ext>
              </a:extLst>
            </p:cNvPr>
            <p:cNvPicPr/>
            <p:nvPr/>
          </p:nvPicPr>
          <p:blipFill>
            <a:blip r:embed="rId5"/>
            <a:stretch>
              <a:fillRect/>
            </a:stretch>
          </p:blipFill>
          <p:spPr>
            <a:xfrm>
              <a:off x="2088747" y="7363014"/>
              <a:ext cx="854710" cy="428625"/>
            </a:xfrm>
            <a:prstGeom prst="rect">
              <a:avLst/>
            </a:prstGeom>
          </p:spPr>
        </p:pic>
        <p:pic>
          <p:nvPicPr>
            <p:cNvPr id="63" name="Picture 62">
              <a:extLst>
                <a:ext uri="{FF2B5EF4-FFF2-40B4-BE49-F238E27FC236}">
                  <a16:creationId xmlns:a16="http://schemas.microsoft.com/office/drawing/2014/main" id="{44128CF2-6F88-0A4A-BDDD-3CE1A449A1A6}"/>
                </a:ext>
              </a:extLst>
            </p:cNvPr>
            <p:cNvPicPr/>
            <p:nvPr/>
          </p:nvPicPr>
          <p:blipFill>
            <a:blip r:embed="rId6"/>
            <a:stretch>
              <a:fillRect/>
            </a:stretch>
          </p:blipFill>
          <p:spPr>
            <a:xfrm>
              <a:off x="3582267" y="7263954"/>
              <a:ext cx="462280" cy="542290"/>
            </a:xfrm>
            <a:prstGeom prst="rect">
              <a:avLst/>
            </a:prstGeom>
          </p:spPr>
        </p:pic>
        <p:pic>
          <p:nvPicPr>
            <p:cNvPr id="64" name="Picture 63">
              <a:extLst>
                <a:ext uri="{FF2B5EF4-FFF2-40B4-BE49-F238E27FC236}">
                  <a16:creationId xmlns:a16="http://schemas.microsoft.com/office/drawing/2014/main" id="{6EE2A09F-D157-C84B-9C53-C3FB5C0E1676}"/>
                </a:ext>
              </a:extLst>
            </p:cNvPr>
            <p:cNvPicPr/>
            <p:nvPr/>
          </p:nvPicPr>
          <p:blipFill>
            <a:blip r:embed="rId7"/>
            <a:stretch>
              <a:fillRect/>
            </a:stretch>
          </p:blipFill>
          <p:spPr>
            <a:xfrm>
              <a:off x="3005052" y="7375079"/>
              <a:ext cx="462280" cy="462280"/>
            </a:xfrm>
            <a:prstGeom prst="rect">
              <a:avLst/>
            </a:prstGeom>
          </p:spPr>
        </p:pic>
        <p:pic>
          <p:nvPicPr>
            <p:cNvPr id="65" name="Picture 64">
              <a:extLst>
                <a:ext uri="{FF2B5EF4-FFF2-40B4-BE49-F238E27FC236}">
                  <a16:creationId xmlns:a16="http://schemas.microsoft.com/office/drawing/2014/main" id="{3981BAD4-CCDC-324D-A786-8E3BCF8B452E}"/>
                </a:ext>
              </a:extLst>
            </p:cNvPr>
            <p:cNvPicPr/>
            <p:nvPr/>
          </p:nvPicPr>
          <p:blipFill>
            <a:blip r:embed="rId8"/>
            <a:stretch>
              <a:fillRect/>
            </a:stretch>
          </p:blipFill>
          <p:spPr>
            <a:xfrm>
              <a:off x="1189587" y="7366189"/>
              <a:ext cx="843280" cy="443230"/>
            </a:xfrm>
            <a:prstGeom prst="rect">
              <a:avLst/>
            </a:prstGeom>
          </p:spPr>
        </p:pic>
        <p:pic>
          <p:nvPicPr>
            <p:cNvPr id="66" name="Picture 65">
              <a:extLst>
                <a:ext uri="{FF2B5EF4-FFF2-40B4-BE49-F238E27FC236}">
                  <a16:creationId xmlns:a16="http://schemas.microsoft.com/office/drawing/2014/main" id="{D8F7F3A1-1D16-9745-BB74-8E8361348E5E}"/>
                </a:ext>
              </a:extLst>
            </p:cNvPr>
            <p:cNvPicPr/>
            <p:nvPr/>
          </p:nvPicPr>
          <p:blipFill>
            <a:blip r:embed="rId9"/>
            <a:stretch>
              <a:fillRect/>
            </a:stretch>
          </p:blipFill>
          <p:spPr>
            <a:xfrm>
              <a:off x="5048841" y="7213789"/>
              <a:ext cx="768350" cy="575945"/>
            </a:xfrm>
            <a:prstGeom prst="rect">
              <a:avLst/>
            </a:prstGeom>
          </p:spPr>
        </p:pic>
        <p:pic>
          <p:nvPicPr>
            <p:cNvPr id="67" name="Picture 66">
              <a:extLst>
                <a:ext uri="{FF2B5EF4-FFF2-40B4-BE49-F238E27FC236}">
                  <a16:creationId xmlns:a16="http://schemas.microsoft.com/office/drawing/2014/main" id="{C49B6476-BAEC-3943-8908-363924055400}"/>
                </a:ext>
              </a:extLst>
            </p:cNvPr>
            <p:cNvPicPr/>
            <p:nvPr/>
          </p:nvPicPr>
          <p:blipFill>
            <a:blip r:embed="rId10"/>
            <a:stretch>
              <a:fillRect/>
            </a:stretch>
          </p:blipFill>
          <p:spPr>
            <a:xfrm>
              <a:off x="5949253" y="7375079"/>
              <a:ext cx="875030" cy="427990"/>
            </a:xfrm>
            <a:prstGeom prst="rect">
              <a:avLst/>
            </a:prstGeom>
          </p:spPr>
        </p:pic>
        <p:pic>
          <p:nvPicPr>
            <p:cNvPr id="68" name="Picture 67">
              <a:extLst>
                <a:ext uri="{FF2B5EF4-FFF2-40B4-BE49-F238E27FC236}">
                  <a16:creationId xmlns:a16="http://schemas.microsoft.com/office/drawing/2014/main" id="{5614F1E4-C478-5841-A4EE-352D49C703EA}"/>
                </a:ext>
              </a:extLst>
            </p:cNvPr>
            <p:cNvPicPr/>
            <p:nvPr/>
          </p:nvPicPr>
          <p:blipFill>
            <a:blip r:embed="rId11"/>
            <a:stretch>
              <a:fillRect/>
            </a:stretch>
          </p:blipFill>
          <p:spPr>
            <a:xfrm>
              <a:off x="562842" y="7302054"/>
              <a:ext cx="553720" cy="505460"/>
            </a:xfrm>
            <a:prstGeom prst="rect">
              <a:avLst/>
            </a:prstGeom>
          </p:spPr>
        </p:pic>
      </p:gr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12"/>
            <a:srcRect/>
            <a:stretch/>
          </p:blipFill>
          <p:spPr>
            <a:xfrm>
              <a:off x="6125398" y="742753"/>
              <a:ext cx="237970" cy="237970"/>
            </a:xfrm>
            <a:prstGeom prst="rect">
              <a:avLst/>
            </a:prstGeom>
          </p:spPr>
        </p:pic>
      </p:grpSp>
      <p:sp>
        <p:nvSpPr>
          <p:cNvPr id="22" name="Rectangle 21">
            <a:extLst>
              <a:ext uri="{FF2B5EF4-FFF2-40B4-BE49-F238E27FC236}">
                <a16:creationId xmlns:a16="http://schemas.microsoft.com/office/drawing/2014/main" id="{E3FCE7B4-7E5B-47C9-B066-32356F74639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3"/>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54943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5"/>
            <a:srcRect/>
            <a:stretch/>
          </p:blipFill>
          <p:spPr>
            <a:xfrm>
              <a:off x="6125398" y="742753"/>
              <a:ext cx="237970" cy="237970"/>
            </a:xfrm>
            <a:prstGeom prst="rect">
              <a:avLst/>
            </a:prstGeom>
          </p:spPr>
        </p:pic>
      </p:grpSp>
      <p:sp>
        <p:nvSpPr>
          <p:cNvPr id="13" name="Rectangle 12">
            <a:extLst>
              <a:ext uri="{FF2B5EF4-FFF2-40B4-BE49-F238E27FC236}">
                <a16:creationId xmlns:a16="http://schemas.microsoft.com/office/drawing/2014/main" id="{1FF77A54-79C9-45E4-AA4E-B2C9DE2D917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38081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1" name="object 4">
            <a:extLst>
              <a:ext uri="{FF2B5EF4-FFF2-40B4-BE49-F238E27FC236}">
                <a16:creationId xmlns:a16="http://schemas.microsoft.com/office/drawing/2014/main" id="{CA6908E5-CBA0-E846-A596-C227F18902AF}"/>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23" name="Picture 22">
            <a:extLst>
              <a:ext uri="{FF2B5EF4-FFF2-40B4-BE49-F238E27FC236}">
                <a16:creationId xmlns:a16="http://schemas.microsoft.com/office/drawing/2014/main" id="{F6E51A66-13F6-144E-993E-DE2CDB971D27}"/>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4" name="Rectangle 23">
            <a:extLst>
              <a:ext uri="{FF2B5EF4-FFF2-40B4-BE49-F238E27FC236}">
                <a16:creationId xmlns:a16="http://schemas.microsoft.com/office/drawing/2014/main" id="{B191E492-ADB3-4A27-A754-9D743ECA2F3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57435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0" name="Rectangle 19">
            <a:extLst>
              <a:ext uri="{FF2B5EF4-FFF2-40B4-BE49-F238E27FC236}">
                <a16:creationId xmlns:a16="http://schemas.microsoft.com/office/drawing/2014/main" id="{5E0162B9-468C-8B4B-A2E2-EA892A3454C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3"/>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4"/>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710F9817-B994-8E4A-97ED-BD104D27EFD3}"/>
              </a:ext>
            </a:extLst>
          </p:cNvPr>
          <p:cNvSpPr>
            <a:spLocks noChangeAspect="1"/>
          </p:cNvSpPr>
          <p:nvPr userDrawn="1"/>
        </p:nvSpPr>
        <p:spPr>
          <a:xfrm>
            <a:off x="347384" y="8594629"/>
            <a:ext cx="5303520" cy="116012"/>
          </a:xfrm>
          <a:prstGeom prst="rect">
            <a:avLst/>
          </a:prstGeom>
          <a:blipFill>
            <a:blip r:embed="rId5"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FD56475A-B3B9-9C44-A160-32B7AED9724C}"/>
              </a:ext>
            </a:extLst>
          </p:cNvPr>
          <p:cNvPicPr>
            <a:picLocks noChangeAspect="1"/>
          </p:cNvPicPr>
          <p:nvPr userDrawn="1"/>
        </p:nvPicPr>
        <p:blipFill>
          <a:blip r:embed="rId6"/>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55931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17" name="object 4">
            <a:extLst>
              <a:ext uri="{FF2B5EF4-FFF2-40B4-BE49-F238E27FC236}">
                <a16:creationId xmlns:a16="http://schemas.microsoft.com/office/drawing/2014/main" id="{50A46683-EE08-5F4E-BCEE-2FBF75E1D371}"/>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8" name="Picture 17">
            <a:extLst>
              <a:ext uri="{FF2B5EF4-FFF2-40B4-BE49-F238E27FC236}">
                <a16:creationId xmlns:a16="http://schemas.microsoft.com/office/drawing/2014/main" id="{3E03425F-2920-5D49-8988-7ED2F9494858}"/>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0" name="Rectangle 19">
            <a:extLst>
              <a:ext uri="{FF2B5EF4-FFF2-40B4-BE49-F238E27FC236}">
                <a16:creationId xmlns:a16="http://schemas.microsoft.com/office/drawing/2014/main" id="{5314F033-8F73-444F-B9DA-E2C89EB551D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9974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32731" y="6709208"/>
            <a:ext cx="6170612" cy="1598613"/>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grpSp>
        <p:nvGrpSpPr>
          <p:cNvPr id="25" name="Group 24">
            <a:extLst>
              <a:ext uri="{FF2B5EF4-FFF2-40B4-BE49-F238E27FC236}">
                <a16:creationId xmlns:a16="http://schemas.microsoft.com/office/drawing/2014/main" id="{B4B9E4DF-CA55-8F48-9160-BD927F207D99}"/>
              </a:ext>
            </a:extLst>
          </p:cNvPr>
          <p:cNvGrpSpPr>
            <a:grpSpLocks noChangeAspect="1"/>
          </p:cNvGrpSpPr>
          <p:nvPr userDrawn="1"/>
        </p:nvGrpSpPr>
        <p:grpSpPr>
          <a:xfrm>
            <a:off x="347384" y="8597241"/>
            <a:ext cx="5303520" cy="112251"/>
            <a:chOff x="540001" y="10013667"/>
            <a:chExt cx="6480393" cy="138430"/>
          </a:xfrm>
        </p:grpSpPr>
        <p:sp>
          <p:nvSpPr>
            <p:cNvPr id="26" name="object 4">
              <a:extLst>
                <a:ext uri="{FF2B5EF4-FFF2-40B4-BE49-F238E27FC236}">
                  <a16:creationId xmlns:a16="http://schemas.microsoft.com/office/drawing/2014/main" id="{B0E2A75D-6190-A746-9DB3-CDB3952AE43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5" name="object 5">
              <a:extLst>
                <a:ext uri="{FF2B5EF4-FFF2-40B4-BE49-F238E27FC236}">
                  <a16:creationId xmlns:a16="http://schemas.microsoft.com/office/drawing/2014/main" id="{35C77ED1-215E-2A4B-97DF-064CF8FDC75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6" name="object 6">
              <a:extLst>
                <a:ext uri="{FF2B5EF4-FFF2-40B4-BE49-F238E27FC236}">
                  <a16:creationId xmlns:a16="http://schemas.microsoft.com/office/drawing/2014/main" id="{DFC4ABD9-1FBA-604F-A19E-D2EB023055AF}"/>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7" name="object 7">
              <a:extLst>
                <a:ext uri="{FF2B5EF4-FFF2-40B4-BE49-F238E27FC236}">
                  <a16:creationId xmlns:a16="http://schemas.microsoft.com/office/drawing/2014/main" id="{D6AD7174-955E-A34E-B2FD-9D4013386E1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8" name="object 8">
              <a:extLst>
                <a:ext uri="{FF2B5EF4-FFF2-40B4-BE49-F238E27FC236}">
                  <a16:creationId xmlns:a16="http://schemas.microsoft.com/office/drawing/2014/main" id="{72325169-1C41-674B-93D4-F7E7C9B8E52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9" name="object 9">
              <a:extLst>
                <a:ext uri="{FF2B5EF4-FFF2-40B4-BE49-F238E27FC236}">
                  <a16:creationId xmlns:a16="http://schemas.microsoft.com/office/drawing/2014/main" id="{5CDC74A8-D7E4-5540-B0E5-9D239E8A6A02}"/>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40" name="object 10">
              <a:extLst>
                <a:ext uri="{FF2B5EF4-FFF2-40B4-BE49-F238E27FC236}">
                  <a16:creationId xmlns:a16="http://schemas.microsoft.com/office/drawing/2014/main" id="{08C6E3BA-DBB1-EE4D-A263-8E6C61898C88}"/>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41" name="object 11">
              <a:extLst>
                <a:ext uri="{FF2B5EF4-FFF2-40B4-BE49-F238E27FC236}">
                  <a16:creationId xmlns:a16="http://schemas.microsoft.com/office/drawing/2014/main" id="{B179674B-CC2C-EF4A-B669-C52104783C1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42" name="object 12">
              <a:extLst>
                <a:ext uri="{FF2B5EF4-FFF2-40B4-BE49-F238E27FC236}">
                  <a16:creationId xmlns:a16="http://schemas.microsoft.com/office/drawing/2014/main" id="{001ED399-C8DE-0B44-9EA7-B46FB055C044}"/>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3" name="object 13">
              <a:extLst>
                <a:ext uri="{FF2B5EF4-FFF2-40B4-BE49-F238E27FC236}">
                  <a16:creationId xmlns:a16="http://schemas.microsoft.com/office/drawing/2014/main" id="{B7B35A42-38ED-6548-91AD-51E09E2EAEDD}"/>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4" name="object 14">
              <a:extLst>
                <a:ext uri="{FF2B5EF4-FFF2-40B4-BE49-F238E27FC236}">
                  <a16:creationId xmlns:a16="http://schemas.microsoft.com/office/drawing/2014/main" id="{D8ACD205-0623-9146-8EA2-C07A190D63DC}"/>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5" name="Picture 44">
            <a:extLst>
              <a:ext uri="{FF2B5EF4-FFF2-40B4-BE49-F238E27FC236}">
                <a16:creationId xmlns:a16="http://schemas.microsoft.com/office/drawing/2014/main" id="{A115942E-4DFB-3A4E-A626-2263B7F71935}"/>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7" name="Rectangle 46">
            <a:extLst>
              <a:ext uri="{FF2B5EF4-FFF2-40B4-BE49-F238E27FC236}">
                <a16:creationId xmlns:a16="http://schemas.microsoft.com/office/drawing/2014/main" id="{9D20F731-89B1-49DA-BA61-C5652767FD7F}"/>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73298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86781" y="1218500"/>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708727" y="4932600"/>
            <a:ext cx="5583237" cy="3346704"/>
          </a:xfrm>
        </p:spPr>
        <p:txBody>
          <a:bodyPr>
            <a:normAutofit/>
          </a:bodyPr>
          <a:lstStyle>
            <a:lvl1pPr marL="0" indent="0">
              <a:buNone/>
              <a:defRPr sz="1200"/>
            </a:lvl1pPr>
          </a:lstStyle>
          <a:p>
            <a:r>
              <a:rPr lang="en-US" dirty="0"/>
              <a:t>  </a:t>
            </a: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ED593129-4C5F-4C44-B2E2-50F06880DCEE}"/>
              </a:ext>
            </a:extLst>
          </p:cNvPr>
          <p:cNvGrpSpPr>
            <a:grpSpLocks noChangeAspect="1"/>
          </p:cNvGrpSpPr>
          <p:nvPr userDrawn="1"/>
        </p:nvGrpSpPr>
        <p:grpSpPr>
          <a:xfrm>
            <a:off x="347384" y="8597241"/>
            <a:ext cx="5303520" cy="112251"/>
            <a:chOff x="540001" y="10013667"/>
            <a:chExt cx="6480393" cy="138430"/>
          </a:xfrm>
        </p:grpSpPr>
        <p:sp>
          <p:nvSpPr>
            <p:cNvPr id="23" name="object 4">
              <a:extLst>
                <a:ext uri="{FF2B5EF4-FFF2-40B4-BE49-F238E27FC236}">
                  <a16:creationId xmlns:a16="http://schemas.microsoft.com/office/drawing/2014/main" id="{32EE6D16-9C8C-C443-8E2D-8CB904727EB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2" name="object 5">
              <a:extLst>
                <a:ext uri="{FF2B5EF4-FFF2-40B4-BE49-F238E27FC236}">
                  <a16:creationId xmlns:a16="http://schemas.microsoft.com/office/drawing/2014/main" id="{BAF74BAB-5455-324B-84AC-C0F6894112A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3" name="object 6">
              <a:extLst>
                <a:ext uri="{FF2B5EF4-FFF2-40B4-BE49-F238E27FC236}">
                  <a16:creationId xmlns:a16="http://schemas.microsoft.com/office/drawing/2014/main" id="{97154D37-BCE3-034D-B557-DDDBFDC4B0B7}"/>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4" name="object 7">
              <a:extLst>
                <a:ext uri="{FF2B5EF4-FFF2-40B4-BE49-F238E27FC236}">
                  <a16:creationId xmlns:a16="http://schemas.microsoft.com/office/drawing/2014/main" id="{9E974A75-A2A4-A944-8EA3-952816F5CB51}"/>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5" name="object 8">
              <a:extLst>
                <a:ext uri="{FF2B5EF4-FFF2-40B4-BE49-F238E27FC236}">
                  <a16:creationId xmlns:a16="http://schemas.microsoft.com/office/drawing/2014/main" id="{B866309F-D0C2-A94A-BE02-EF905C83AEDB}"/>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6" name="object 9">
              <a:extLst>
                <a:ext uri="{FF2B5EF4-FFF2-40B4-BE49-F238E27FC236}">
                  <a16:creationId xmlns:a16="http://schemas.microsoft.com/office/drawing/2014/main" id="{0207052E-1B6C-7A49-BFBF-F9EE26C9858C}"/>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37" name="object 10">
              <a:extLst>
                <a:ext uri="{FF2B5EF4-FFF2-40B4-BE49-F238E27FC236}">
                  <a16:creationId xmlns:a16="http://schemas.microsoft.com/office/drawing/2014/main" id="{0E006E65-4162-824F-BFC7-768770F37D5E}"/>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38" name="object 11">
              <a:extLst>
                <a:ext uri="{FF2B5EF4-FFF2-40B4-BE49-F238E27FC236}">
                  <a16:creationId xmlns:a16="http://schemas.microsoft.com/office/drawing/2014/main" id="{0E0173B4-EFED-5946-8F08-1E8EECFF36A7}"/>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39" name="object 12">
              <a:extLst>
                <a:ext uri="{FF2B5EF4-FFF2-40B4-BE49-F238E27FC236}">
                  <a16:creationId xmlns:a16="http://schemas.microsoft.com/office/drawing/2014/main" id="{65FF8667-2AEA-0B42-92CE-A673669F5A0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0" name="object 13">
              <a:extLst>
                <a:ext uri="{FF2B5EF4-FFF2-40B4-BE49-F238E27FC236}">
                  <a16:creationId xmlns:a16="http://schemas.microsoft.com/office/drawing/2014/main" id="{ED2E3AC2-3C01-2546-8993-8E32756E44EE}"/>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1" name="object 14">
              <a:extLst>
                <a:ext uri="{FF2B5EF4-FFF2-40B4-BE49-F238E27FC236}">
                  <a16:creationId xmlns:a16="http://schemas.microsoft.com/office/drawing/2014/main" id="{2FF2C2B1-2109-5646-B9E3-98032D4803C9}"/>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2" name="Picture 41">
            <a:extLst>
              <a:ext uri="{FF2B5EF4-FFF2-40B4-BE49-F238E27FC236}">
                <a16:creationId xmlns:a16="http://schemas.microsoft.com/office/drawing/2014/main" id="{A3EEB95B-57CC-8940-A983-A88D2FD6B3C4}"/>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4" name="Rectangle 43">
            <a:extLst>
              <a:ext uri="{FF2B5EF4-FFF2-40B4-BE49-F238E27FC236}">
                <a16:creationId xmlns:a16="http://schemas.microsoft.com/office/drawing/2014/main" id="{01864A1C-D6BB-440F-8130-23F25052C539}"/>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00564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83833" y="1167748"/>
            <a:ext cx="1603483"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7" name="Group 56">
            <a:extLst>
              <a:ext uri="{FF2B5EF4-FFF2-40B4-BE49-F238E27FC236}">
                <a16:creationId xmlns:a16="http://schemas.microsoft.com/office/drawing/2014/main" id="{B971930A-CB1F-0540-80AA-00531FD2B4E2}"/>
              </a:ext>
            </a:extLst>
          </p:cNvPr>
          <p:cNvGrpSpPr>
            <a:grpSpLocks noChangeAspect="1"/>
          </p:cNvGrpSpPr>
          <p:nvPr userDrawn="1"/>
        </p:nvGrpSpPr>
        <p:grpSpPr>
          <a:xfrm>
            <a:off x="347384" y="8597241"/>
            <a:ext cx="5303520" cy="112251"/>
            <a:chOff x="540001" y="10013667"/>
            <a:chExt cx="6480393" cy="138430"/>
          </a:xfrm>
        </p:grpSpPr>
        <p:sp>
          <p:nvSpPr>
            <p:cNvPr id="58" name="object 4">
              <a:extLst>
                <a:ext uri="{FF2B5EF4-FFF2-40B4-BE49-F238E27FC236}">
                  <a16:creationId xmlns:a16="http://schemas.microsoft.com/office/drawing/2014/main" id="{BA914C05-D25E-364C-9A18-A8FE8B590C1C}"/>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9" name="object 5">
              <a:extLst>
                <a:ext uri="{FF2B5EF4-FFF2-40B4-BE49-F238E27FC236}">
                  <a16:creationId xmlns:a16="http://schemas.microsoft.com/office/drawing/2014/main" id="{09DA8086-ABF9-2F4E-9CAB-5A3FE4F5FDD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61" name="object 6">
              <a:extLst>
                <a:ext uri="{FF2B5EF4-FFF2-40B4-BE49-F238E27FC236}">
                  <a16:creationId xmlns:a16="http://schemas.microsoft.com/office/drawing/2014/main" id="{974FBE8B-CD82-FE48-BC24-B99B1C4A320A}"/>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62" name="object 7">
              <a:extLst>
                <a:ext uri="{FF2B5EF4-FFF2-40B4-BE49-F238E27FC236}">
                  <a16:creationId xmlns:a16="http://schemas.microsoft.com/office/drawing/2014/main" id="{91DFD81D-5745-3D47-A77D-146A1A728CEE}"/>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63" name="object 8">
              <a:extLst>
                <a:ext uri="{FF2B5EF4-FFF2-40B4-BE49-F238E27FC236}">
                  <a16:creationId xmlns:a16="http://schemas.microsoft.com/office/drawing/2014/main" id="{202333B3-B169-3949-AD4F-5072304AA14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64" name="object 9">
              <a:extLst>
                <a:ext uri="{FF2B5EF4-FFF2-40B4-BE49-F238E27FC236}">
                  <a16:creationId xmlns:a16="http://schemas.microsoft.com/office/drawing/2014/main" id="{D38A036F-2B72-3D4B-95A7-1347F5817731}"/>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65" name="object 10">
              <a:extLst>
                <a:ext uri="{FF2B5EF4-FFF2-40B4-BE49-F238E27FC236}">
                  <a16:creationId xmlns:a16="http://schemas.microsoft.com/office/drawing/2014/main" id="{AE946E55-0979-1F47-AE96-5E772ACF7865}"/>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66" name="object 11">
              <a:extLst>
                <a:ext uri="{FF2B5EF4-FFF2-40B4-BE49-F238E27FC236}">
                  <a16:creationId xmlns:a16="http://schemas.microsoft.com/office/drawing/2014/main" id="{817830CB-AE67-604F-9842-AD4A58826C9D}"/>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7" name="object 12">
              <a:extLst>
                <a:ext uri="{FF2B5EF4-FFF2-40B4-BE49-F238E27FC236}">
                  <a16:creationId xmlns:a16="http://schemas.microsoft.com/office/drawing/2014/main" id="{F765C223-C010-6840-84B2-66105C7C946F}"/>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9" name="object 13">
              <a:extLst>
                <a:ext uri="{FF2B5EF4-FFF2-40B4-BE49-F238E27FC236}">
                  <a16:creationId xmlns:a16="http://schemas.microsoft.com/office/drawing/2014/main" id="{D102E907-0181-6D4D-BE5A-A8837F1A43D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76" name="object 14">
              <a:extLst>
                <a:ext uri="{FF2B5EF4-FFF2-40B4-BE49-F238E27FC236}">
                  <a16:creationId xmlns:a16="http://schemas.microsoft.com/office/drawing/2014/main" id="{DCF4FB2C-BBA4-9C40-80E9-9D4EADB79998}"/>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77" name="Picture 76">
            <a:extLst>
              <a:ext uri="{FF2B5EF4-FFF2-40B4-BE49-F238E27FC236}">
                <a16:creationId xmlns:a16="http://schemas.microsoft.com/office/drawing/2014/main" id="{FA37EF59-B775-F248-8632-B79C12901826}"/>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78" name="Rectangle 77">
            <a:extLst>
              <a:ext uri="{FF2B5EF4-FFF2-40B4-BE49-F238E27FC236}">
                <a16:creationId xmlns:a16="http://schemas.microsoft.com/office/drawing/2014/main" id="{4769C58C-EE15-496D-9A61-BD8AD94EE94E}"/>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89199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CDCDEE0B-1B26-8B49-B87A-8B9DD4FACB78}"/>
              </a:ext>
            </a:extLst>
          </p:cNvPr>
          <p:cNvGrpSpPr>
            <a:grpSpLocks noChangeAspect="1"/>
          </p:cNvGrpSpPr>
          <p:nvPr userDrawn="1"/>
        </p:nvGrpSpPr>
        <p:grpSpPr>
          <a:xfrm>
            <a:off x="347384" y="8597241"/>
            <a:ext cx="5303520" cy="112251"/>
            <a:chOff x="540001" y="10013667"/>
            <a:chExt cx="6480393" cy="138430"/>
          </a:xfrm>
        </p:grpSpPr>
        <p:sp>
          <p:nvSpPr>
            <p:cNvPr id="51" name="object 4">
              <a:extLst>
                <a:ext uri="{FF2B5EF4-FFF2-40B4-BE49-F238E27FC236}">
                  <a16:creationId xmlns:a16="http://schemas.microsoft.com/office/drawing/2014/main" id="{DE9C16B1-5719-7842-B30C-C20225BEF07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3" name="object 5">
              <a:extLst>
                <a:ext uri="{FF2B5EF4-FFF2-40B4-BE49-F238E27FC236}">
                  <a16:creationId xmlns:a16="http://schemas.microsoft.com/office/drawing/2014/main" id="{84873963-9F2B-CD46-9B2E-82AC52349CEB}"/>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54" name="object 6">
              <a:extLst>
                <a:ext uri="{FF2B5EF4-FFF2-40B4-BE49-F238E27FC236}">
                  <a16:creationId xmlns:a16="http://schemas.microsoft.com/office/drawing/2014/main" id="{443B6C1D-16AE-AC40-A490-E56B2B4931F1}"/>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55" name="object 7">
              <a:extLst>
                <a:ext uri="{FF2B5EF4-FFF2-40B4-BE49-F238E27FC236}">
                  <a16:creationId xmlns:a16="http://schemas.microsoft.com/office/drawing/2014/main" id="{EBB67432-B4C4-004F-BBC0-DEF0F5CD140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56" name="object 8">
              <a:extLst>
                <a:ext uri="{FF2B5EF4-FFF2-40B4-BE49-F238E27FC236}">
                  <a16:creationId xmlns:a16="http://schemas.microsoft.com/office/drawing/2014/main" id="{08F81F2F-0E06-C34B-BE03-E11526437E4C}"/>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57" name="object 9">
              <a:extLst>
                <a:ext uri="{FF2B5EF4-FFF2-40B4-BE49-F238E27FC236}">
                  <a16:creationId xmlns:a16="http://schemas.microsoft.com/office/drawing/2014/main" id="{B8F50874-C60D-A940-8A35-CDEAEFD5FB4E}"/>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58" name="object 10">
              <a:extLst>
                <a:ext uri="{FF2B5EF4-FFF2-40B4-BE49-F238E27FC236}">
                  <a16:creationId xmlns:a16="http://schemas.microsoft.com/office/drawing/2014/main" id="{11317659-9980-D942-8A68-48814192CF49}"/>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59" name="object 11">
              <a:extLst>
                <a:ext uri="{FF2B5EF4-FFF2-40B4-BE49-F238E27FC236}">
                  <a16:creationId xmlns:a16="http://schemas.microsoft.com/office/drawing/2014/main" id="{582E2BA5-DB96-8A4A-A96E-55E04805FFD9}"/>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1" name="object 12">
              <a:extLst>
                <a:ext uri="{FF2B5EF4-FFF2-40B4-BE49-F238E27FC236}">
                  <a16:creationId xmlns:a16="http://schemas.microsoft.com/office/drawing/2014/main" id="{D1CC1FCE-23E6-E541-B16B-8B8B15BC7571}"/>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2" name="object 13">
              <a:extLst>
                <a:ext uri="{FF2B5EF4-FFF2-40B4-BE49-F238E27FC236}">
                  <a16:creationId xmlns:a16="http://schemas.microsoft.com/office/drawing/2014/main" id="{142CC0FF-D965-CA40-864B-E5F6219F2A5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63" name="object 14">
              <a:extLst>
                <a:ext uri="{FF2B5EF4-FFF2-40B4-BE49-F238E27FC236}">
                  <a16:creationId xmlns:a16="http://schemas.microsoft.com/office/drawing/2014/main" id="{D63D5C98-552F-2846-8A47-F2A262B0CDD6}"/>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64" name="Picture 63">
            <a:extLst>
              <a:ext uri="{FF2B5EF4-FFF2-40B4-BE49-F238E27FC236}">
                <a16:creationId xmlns:a16="http://schemas.microsoft.com/office/drawing/2014/main" id="{86327BE6-0BF0-2C41-954A-F094533DBB4A}"/>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6" name="Rectangle 65">
            <a:extLst>
              <a:ext uri="{FF2B5EF4-FFF2-40B4-BE49-F238E27FC236}">
                <a16:creationId xmlns:a16="http://schemas.microsoft.com/office/drawing/2014/main" id="{6E6D375F-B0B3-4A92-95A5-DAADC3A3563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0063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39914115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14" r:id="rId3"/>
    <p:sldLayoutId id="2147483731" r:id="rId4"/>
    <p:sldLayoutId id="2147483716" r:id="rId5"/>
    <p:sldLayoutId id="2147483717" r:id="rId6"/>
    <p:sldLayoutId id="2147483718" r:id="rId7"/>
    <p:sldLayoutId id="2147483719" r:id="rId8"/>
    <p:sldLayoutId id="2147483723" r:id="rId9"/>
    <p:sldLayoutId id="2147483724" r:id="rId10"/>
    <p:sldLayoutId id="2147483726" r:id="rId11"/>
    <p:sldLayoutId id="2147483745" r:id="rId12"/>
    <p:sldLayoutId id="2147483764" r:id="rId13"/>
    <p:sldLayoutId id="2147483744"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982640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C59-8F40-4C39-8D00-FE01267690B9}"/>
              </a:ext>
            </a:extLst>
          </p:cNvPr>
          <p:cNvSpPr>
            <a:spLocks noGrp="1"/>
          </p:cNvSpPr>
          <p:nvPr>
            <p:ph type="title"/>
          </p:nvPr>
        </p:nvSpPr>
        <p:spPr/>
        <p:txBody>
          <a:bodyPr>
            <a:normAutofit/>
          </a:bodyPr>
          <a:lstStyle/>
          <a:p>
            <a:r>
              <a:rPr lang="en-US" sz="1800" dirty="0"/>
              <a:t>Henry hub ng futures</a:t>
            </a:r>
          </a:p>
        </p:txBody>
      </p:sp>
      <p:sp>
        <p:nvSpPr>
          <p:cNvPr id="3" name="Date Placeholder 2">
            <a:extLst>
              <a:ext uri="{FF2B5EF4-FFF2-40B4-BE49-F238E27FC236}">
                <a16:creationId xmlns:a16="http://schemas.microsoft.com/office/drawing/2014/main" id="{654F0CB7-62A8-4BD1-9BCE-51E876E8E39F}"/>
              </a:ext>
            </a:extLst>
          </p:cNvPr>
          <p:cNvSpPr>
            <a:spLocks noGrp="1"/>
          </p:cNvSpPr>
          <p:nvPr>
            <p:ph type="dt" sz="half" idx="10"/>
          </p:nvPr>
        </p:nvSpPr>
        <p:spPr/>
        <p:txBody>
          <a:bodyPr/>
          <a:lstStyle/>
          <a:p>
            <a:r>
              <a:rPr lang="en-US" dirty="0"/>
              <a:t>08/09/2024</a:t>
            </a:r>
          </a:p>
        </p:txBody>
      </p:sp>
      <p:sp>
        <p:nvSpPr>
          <p:cNvPr id="9" name="Text Placeholder 8">
            <a:extLst>
              <a:ext uri="{FF2B5EF4-FFF2-40B4-BE49-F238E27FC236}">
                <a16:creationId xmlns:a16="http://schemas.microsoft.com/office/drawing/2014/main" id="{F901B1B0-12A9-4331-A3B8-B8D99EC0B74A}"/>
              </a:ext>
            </a:extLst>
          </p:cNvPr>
          <p:cNvSpPr>
            <a:spLocks noGrp="1"/>
          </p:cNvSpPr>
          <p:nvPr>
            <p:ph type="body" sz="quarter" idx="13"/>
          </p:nvPr>
        </p:nvSpPr>
        <p:spPr>
          <a:xfrm>
            <a:off x="555625" y="1068718"/>
            <a:ext cx="5746750" cy="314651"/>
          </a:xfrm>
        </p:spPr>
        <p:txBody>
          <a:bodyPr>
            <a:normAutofit/>
          </a:bodyPr>
          <a:lstStyle/>
          <a:p>
            <a:r>
              <a:rPr lang="en-US" sz="1400" dirty="0">
                <a:solidFill>
                  <a:schemeClr val="tx1"/>
                </a:solidFill>
                <a:latin typeface="+mj-lt"/>
              </a:rPr>
              <a:t>Natty In A Mini-Rally</a:t>
            </a:r>
          </a:p>
        </p:txBody>
      </p:sp>
      <p:sp>
        <p:nvSpPr>
          <p:cNvPr id="10" name="Text Placeholder 9">
            <a:extLst>
              <a:ext uri="{FF2B5EF4-FFF2-40B4-BE49-F238E27FC236}">
                <a16:creationId xmlns:a16="http://schemas.microsoft.com/office/drawing/2014/main" id="{A732C673-40DE-440A-8B92-34ECD4936D39}"/>
              </a:ext>
            </a:extLst>
          </p:cNvPr>
          <p:cNvSpPr>
            <a:spLocks noGrp="1"/>
          </p:cNvSpPr>
          <p:nvPr>
            <p:ph type="body" sz="quarter" idx="14"/>
          </p:nvPr>
        </p:nvSpPr>
        <p:spPr>
          <a:xfrm>
            <a:off x="555625" y="1403293"/>
            <a:ext cx="5746750" cy="5145426"/>
          </a:xfrm>
        </p:spPr>
        <p:txBody>
          <a:bodyPr/>
          <a:lstStyle/>
          <a:p>
            <a:pPr marL="0" marR="0" algn="just">
              <a:lnSpc>
                <a:spcPts val="1200"/>
              </a:lnSpc>
              <a:spcBef>
                <a:spcPts val="0"/>
              </a:spcBef>
              <a:spcAft>
                <a:spcPts val="0"/>
              </a:spcAft>
            </a:pPr>
            <a:r>
              <a:rPr lang="en-US" sz="900" kern="1200" dirty="0">
                <a:effectLst/>
                <a:latin typeface="Verdana" panose="020B0604030504040204" pitchFamily="34" charset="0"/>
                <a:ea typeface="Verdana" panose="020B0604030504040204" pitchFamily="34" charset="0"/>
              </a:rPr>
              <a:t>Despite this season’s meager pace of gas refills to L48 storage, the contango (discount) on the end-of-summer Oct-24/Nov-24 spread on the NYMEX averaged -$0.459 per MMBtu over the past four weeks, 13% greater than that year’s average in the Oct-23/Nov-23 contango of -$0.404 per MMBtu.  The backwardation on the end of next winter’s Mar-25/Apr-25 spread sank to a season-to-date low average of $0.1463 per MMBtu.  Over the past four weeks, the spread averaged $0.169 per MMBtu, 42% lower than last year’s average in the Mar-24/Apr-24 premium of $0.294 per MMBtu.  </a:t>
            </a:r>
            <a:r>
              <a:rPr lang="en-US" sz="900" b="1" kern="1200" dirty="0">
                <a:effectLst/>
                <a:latin typeface="Verdana" panose="020B0604030504040204" pitchFamily="34" charset="0"/>
                <a:ea typeface="Verdana" panose="020B0604030504040204" pitchFamily="34" charset="0"/>
              </a:rPr>
              <a:t>Strong contangos and weak backwardations are hallmarks of fundamentally bearish markets.</a:t>
            </a:r>
            <a:endParaRPr lang="en-US" sz="900" dirty="0">
              <a:effectLst/>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September NYMEX natural gas traced into a mini-rally over the past week.  Since the contract turned prompt on July 30</a:t>
            </a:r>
            <a:r>
              <a:rPr lang="en-US" sz="900" baseline="30000" dirty="0">
                <a:latin typeface="Verdana" panose="020B0604030504040204" pitchFamily="34" charset="0"/>
                <a:ea typeface="Verdana" panose="020B0604030504040204" pitchFamily="34" charset="0"/>
              </a:rPr>
              <a:t>th</a:t>
            </a:r>
            <a:r>
              <a:rPr lang="en-US" sz="900" dirty="0">
                <a:latin typeface="Verdana" panose="020B0604030504040204" pitchFamily="34" charset="0"/>
                <a:ea typeface="Verdana" panose="020B0604030504040204" pitchFamily="34" charset="0"/>
              </a:rPr>
              <a:t>, we saw a low of $1.882 per MMBtu (arrow 1) and a high of $2.187 per MMBtu.  At the end of last week, the contract finished above the 60-day trend at $2.143 (arrow 3).  Our two favorite technical indicators—Parabolic SAR and MACD—are bullish.  </a:t>
            </a:r>
            <a:r>
              <a:rPr lang="en-US" sz="900" b="1" dirty="0">
                <a:latin typeface="Verdana" panose="020B0604030504040204" pitchFamily="34" charset="0"/>
                <a:ea typeface="Verdana" panose="020B0604030504040204" pitchFamily="34" charset="0"/>
              </a:rPr>
              <a:t>Therefore, we will switch our seven-week-old bearish bias to bullish.</a:t>
            </a:r>
          </a:p>
          <a:p>
            <a:r>
              <a:rPr lang="en-US" sz="900" dirty="0">
                <a:latin typeface="Verdana" panose="020B0604030504040204" pitchFamily="34" charset="0"/>
                <a:ea typeface="Verdana" panose="020B0604030504040204" pitchFamily="34" charset="0"/>
              </a:rPr>
              <a:t>As far as the month ahead goes, based on the July 29</a:t>
            </a:r>
            <a:r>
              <a:rPr lang="en-US" sz="900" baseline="30000" dirty="0">
                <a:latin typeface="Verdana" panose="020B0604030504040204" pitchFamily="34" charset="0"/>
                <a:ea typeface="Verdana" panose="020B0604030504040204" pitchFamily="34" charset="0"/>
              </a:rPr>
              <a:t>th</a:t>
            </a:r>
            <a:r>
              <a:rPr lang="en-US" sz="900" dirty="0">
                <a:latin typeface="Verdana" panose="020B0604030504040204" pitchFamily="34" charset="0"/>
                <a:ea typeface="Verdana" panose="020B0604030504040204" pitchFamily="34" charset="0"/>
              </a:rPr>
              <a:t> settlement at $1.965, the support levels are $1.736, $1.620, $1.303, and $0.733.  The resistance levels are $2.388, $2.559, $3.182, and $5.658.  The trend in the 60-day channel is $1.958, with an upper bound of $2.161 and $2.453.  The lower bounds are $1.773 and $1.559.</a:t>
            </a:r>
          </a:p>
        </p:txBody>
      </p:sp>
      <p:sp>
        <p:nvSpPr>
          <p:cNvPr id="15" name="Text Placeholder 14">
            <a:extLst>
              <a:ext uri="{FF2B5EF4-FFF2-40B4-BE49-F238E27FC236}">
                <a16:creationId xmlns:a16="http://schemas.microsoft.com/office/drawing/2014/main" id="{02910DE2-64D0-4587-B995-956A8AF004BD}"/>
              </a:ext>
            </a:extLst>
          </p:cNvPr>
          <p:cNvSpPr>
            <a:spLocks noGrp="1"/>
          </p:cNvSpPr>
          <p:nvPr>
            <p:ph type="body" sz="quarter" idx="16"/>
          </p:nvPr>
        </p:nvSpPr>
        <p:spPr>
          <a:xfrm>
            <a:off x="555625" y="6856555"/>
            <a:ext cx="5746750" cy="427704"/>
          </a:xfrm>
        </p:spPr>
        <p:txBody>
          <a:bodyPr>
            <a:normAutofit/>
          </a:bodyPr>
          <a:lstStyle/>
          <a:p>
            <a:r>
              <a:rPr lang="en-US" sz="1100" dirty="0">
                <a:latin typeface="+mj-lt"/>
              </a:rPr>
              <a:t>Natural Gas Storage 64% Replenished, Injections Below Norm</a:t>
            </a:r>
          </a:p>
        </p:txBody>
      </p:sp>
      <p:sp>
        <p:nvSpPr>
          <p:cNvPr id="16" name="Text Placeholder 15">
            <a:extLst>
              <a:ext uri="{FF2B5EF4-FFF2-40B4-BE49-F238E27FC236}">
                <a16:creationId xmlns:a16="http://schemas.microsoft.com/office/drawing/2014/main" id="{00FC7359-44B1-494F-8798-B8EFA82713A6}"/>
              </a:ext>
            </a:extLst>
          </p:cNvPr>
          <p:cNvSpPr>
            <a:spLocks noGrp="1"/>
          </p:cNvSpPr>
          <p:nvPr>
            <p:ph type="body" sz="quarter" idx="17"/>
          </p:nvPr>
        </p:nvSpPr>
        <p:spPr>
          <a:xfrm>
            <a:off x="509136" y="7304183"/>
            <a:ext cx="5746750" cy="1163541"/>
          </a:xfrm>
        </p:spPr>
        <p:txBody>
          <a:bodyPr/>
          <a:lstStyle/>
          <a:p>
            <a:pPr marL="0" marR="0">
              <a:spcBef>
                <a:spcPts val="0"/>
              </a:spcBef>
              <a:spcAft>
                <a:spcPts val="0"/>
              </a:spcAft>
            </a:pPr>
            <a:r>
              <a:rPr lang="en-US" sz="1000" dirty="0">
                <a:effectLst/>
                <a:ea typeface="Aptos" panose="020B0004020202020204" pitchFamily="34" charset="0"/>
                <a:cs typeface="Aptos" panose="020B0004020202020204" pitchFamily="34" charset="0"/>
              </a:rPr>
              <a:t>As of August 02nd, L48 underground natural gas storage stands at 3.270 Tcf.  This season's addition is 1.011 Tcf, </a:t>
            </a:r>
            <a:r>
              <a:rPr lang="en-US" dirty="0">
                <a:ea typeface="Aptos" panose="020B0004020202020204" pitchFamily="34" charset="0"/>
                <a:cs typeface="Aptos" panose="020B0004020202020204" pitchFamily="34" charset="0"/>
              </a:rPr>
              <a:t>s</a:t>
            </a:r>
            <a:r>
              <a:rPr lang="en-US" sz="1000" dirty="0">
                <a:effectLst/>
                <a:ea typeface="Aptos" panose="020B0004020202020204" pitchFamily="34" charset="0"/>
                <a:cs typeface="Aptos" panose="020B0004020202020204" pitchFamily="34" charset="0"/>
              </a:rPr>
              <a:t>ignificantly below the seasonal norm of 1.214 Tcf. At this time last year, the injection was 1.200 Tcf, 189 Bcf higher than this year’s pace. However, considering that last year's starting balance was much lower—1.830 Tcf compared to 2.259 Tcf—last year's injection is equivalent to a 381 Bcf increase on a proportional scale.  We are 18 weeks into a refill season which typically lasts 32 weeks, as of last Thursday’s report, the market replenished 64% of last winter’s delivery.</a:t>
            </a:r>
            <a:endParaRPr lang="en-US" sz="1050" dirty="0"/>
          </a:p>
        </p:txBody>
      </p:sp>
      <p:pic>
        <p:nvPicPr>
          <p:cNvPr id="5" name="Picture 4">
            <a:extLst>
              <a:ext uri="{FF2B5EF4-FFF2-40B4-BE49-F238E27FC236}">
                <a16:creationId xmlns:a16="http://schemas.microsoft.com/office/drawing/2014/main" id="{3EC435BB-5D81-1FA0-EE02-506C97A40D7E}"/>
              </a:ext>
            </a:extLst>
          </p:cNvPr>
          <p:cNvPicPr>
            <a:picLocks noChangeAspect="1"/>
          </p:cNvPicPr>
          <p:nvPr/>
        </p:nvPicPr>
        <p:blipFill>
          <a:blip r:embed="rId3"/>
          <a:stretch>
            <a:fillRect/>
          </a:stretch>
        </p:blipFill>
        <p:spPr>
          <a:xfrm>
            <a:off x="914400" y="4159776"/>
            <a:ext cx="5089534" cy="2580658"/>
          </a:xfrm>
          <a:prstGeom prst="rect">
            <a:avLst/>
          </a:prstGeom>
        </p:spPr>
      </p:pic>
    </p:spTree>
    <p:extLst>
      <p:ext uri="{BB962C8B-B14F-4D97-AF65-F5344CB8AC3E}">
        <p14:creationId xmlns:p14="http://schemas.microsoft.com/office/powerpoint/2010/main" val="2915019082"/>
      </p:ext>
    </p:extLst>
  </p:cSld>
  <p:clrMapOvr>
    <a:masterClrMapping/>
  </p:clrMapOvr>
</p:sld>
</file>

<file path=ppt/theme/theme1.xml><?xml version="1.0" encoding="utf-8"?>
<a:theme xmlns:a="http://schemas.openxmlformats.org/drawingml/2006/main" name="Engie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branded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B2BC3B49EF80469F2C0CF870C697E2" ma:contentTypeVersion="13" ma:contentTypeDescription="Create a new document." ma:contentTypeScope="" ma:versionID="bed8d2749fe18428c5c74b509a815b42">
  <xsd:schema xmlns:xsd="http://www.w3.org/2001/XMLSchema" xmlns:xs="http://www.w3.org/2001/XMLSchema" xmlns:p="http://schemas.microsoft.com/office/2006/metadata/properties" xmlns:ns3="b60a8dd3-caa6-47d5-a9a8-843a7a7eeee6" xmlns:ns4="d26267d2-7a4e-4b67-9c30-ccbfcc45ff6e" targetNamespace="http://schemas.microsoft.com/office/2006/metadata/properties" ma:root="true" ma:fieldsID="c4e073c50b6771e3faa4bbc6424c7fa6" ns3:_="" ns4:_="">
    <xsd:import namespace="b60a8dd3-caa6-47d5-a9a8-843a7a7eeee6"/>
    <xsd:import namespace="d26267d2-7a4e-4b67-9c30-ccbfcc45ff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a8dd3-caa6-47d5-a9a8-843a7a7ee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267d2-7a4e-4b67-9c30-ccbfcc45ff6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60a8dd3-caa6-47d5-a9a8-843a7a7eeee6" xsi:nil="true"/>
  </documentManagement>
</p:properties>
</file>

<file path=customXml/itemProps1.xml><?xml version="1.0" encoding="utf-8"?>
<ds:datastoreItem xmlns:ds="http://schemas.openxmlformats.org/officeDocument/2006/customXml" ds:itemID="{3B31F772-2358-41B7-A107-C7BD7C6A64CA}">
  <ds:schemaRefs>
    <ds:schemaRef ds:uri="http://schemas.microsoft.com/sharepoint/v3/contenttype/forms"/>
  </ds:schemaRefs>
</ds:datastoreItem>
</file>

<file path=customXml/itemProps2.xml><?xml version="1.0" encoding="utf-8"?>
<ds:datastoreItem xmlns:ds="http://schemas.openxmlformats.org/officeDocument/2006/customXml" ds:itemID="{25BAE83F-FB12-431C-9FCB-DF6A4A70F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a8dd3-caa6-47d5-a9a8-843a7a7eeee6"/>
    <ds:schemaRef ds:uri="d26267d2-7a4e-4b67-9c30-ccbfcc45f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7E19A-6F68-4EE5-A635-C620BDA689E5}">
  <ds:schemaRefs>
    <ds:schemaRef ds:uri="http://schemas.microsoft.com/office/2006/metadata/properties"/>
    <ds:schemaRef ds:uri="d26267d2-7a4e-4b67-9c30-ccbfcc45ff6e"/>
    <ds:schemaRef ds:uri="http://purl.org/dc/elements/1.1/"/>
    <ds:schemaRef ds:uri="http://purl.org/dc/dcmitype/"/>
    <ds:schemaRef ds:uri="http://schemas.microsoft.com/office/2006/documentManagement/types"/>
    <ds:schemaRef ds:uri="b60a8dd3-caa6-47d5-a9a8-843a7a7eeee6"/>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6563</TotalTime>
  <Words>435</Words>
  <Application>Microsoft Office PowerPoint</Application>
  <PresentationFormat>Letter Paper (8.5x11 in)</PresentationFormat>
  <Paragraphs>9</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Aptos</vt:lpstr>
      <vt:lpstr>Arial</vt:lpstr>
      <vt:lpstr>Calibri</vt:lpstr>
      <vt:lpstr>Open Sans</vt:lpstr>
      <vt:lpstr>Source Sans Pro</vt:lpstr>
      <vt:lpstr>Verdana</vt:lpstr>
      <vt:lpstr>Engie Theme</vt:lpstr>
      <vt:lpstr>1_Unbranded Theme</vt:lpstr>
      <vt:lpstr>Henry hub ng futures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Schork</cp:lastModifiedBy>
  <cp:revision>1227</cp:revision>
  <cp:lastPrinted>2019-09-09T17:59:44Z</cp:lastPrinted>
  <dcterms:created xsi:type="dcterms:W3CDTF">2019-08-28T21:27:11Z</dcterms:created>
  <dcterms:modified xsi:type="dcterms:W3CDTF">2024-08-12T10:02:39Z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0x0101003BB2BC3B49EF80469F2C0CF870C697E2</vt:lpwstr>
  </property>
</Properties>
</file>