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47" r:id="rId5"/>
  </p:sldMasterIdLst>
  <p:notesMasterIdLst>
    <p:notesMasterId r:id="rId7"/>
  </p:notesMasterIdLst>
  <p:sldIdLst>
    <p:sldId id="39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 lamiri" initials="sl" lastIdx="6" clrIdx="0">
    <p:extLst>
      <p:ext uri="{19B8F6BF-5375-455C-9EA6-DF929625EA0E}">
        <p15:presenceInfo xmlns:p15="http://schemas.microsoft.com/office/powerpoint/2012/main" userId="604c933b7d187e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F23"/>
    <a:srgbClr val="008737"/>
    <a:srgbClr val="F2F2F2"/>
    <a:srgbClr val="0082BF"/>
    <a:srgbClr val="005FAA"/>
    <a:srgbClr val="0781C9"/>
    <a:srgbClr val="007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4638" autoAdjust="0"/>
  </p:normalViewPr>
  <p:slideViewPr>
    <p:cSldViewPr snapToGrid="0" snapToObjects="1">
      <p:cViewPr>
        <p:scale>
          <a:sx n="170" d="100"/>
          <a:sy n="170" d="100"/>
        </p:scale>
        <p:origin x="614" y="-8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55A34-6AAE-244B-8D48-A1641ADA5B95}" type="datetimeFigureOut">
              <a:rPr lang="en-US" smtClean="0"/>
              <a:t>8/26/2024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C2665-88F5-4C4B-9F8A-4D399E97F990}" type="slidenum">
              <a:rPr lang="en-US" smtClean="0"/>
              <a:t>‹#›</a:t>
            </a:fld>
            <a:endParaRPr lang="en-US" dirty="0"/>
          </a:p>
        </p:txBody>
      </p:sp>
    </p:spTree>
    <p:extLst>
      <p:ext uri="{BB962C8B-B14F-4D97-AF65-F5344CB8AC3E}">
        <p14:creationId xmlns:p14="http://schemas.microsoft.com/office/powerpoint/2010/main" val="384346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2665-88F5-4C4B-9F8A-4D399E97F990}" type="slidenum">
              <a:rPr lang="en-US" smtClean="0"/>
              <a:t>1</a:t>
            </a:fld>
            <a:endParaRPr lang="en-US" dirty="0"/>
          </a:p>
        </p:txBody>
      </p:sp>
    </p:spTree>
    <p:extLst>
      <p:ext uri="{BB962C8B-B14F-4D97-AF65-F5344CB8AC3E}">
        <p14:creationId xmlns:p14="http://schemas.microsoft.com/office/powerpoint/2010/main" val="2044524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www.schorkgroup.com/"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alendly.com/stephenschork" TargetMode="External"/><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schorkgroup.com/" TargetMode="Externa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slide" Target="../slides/sl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hyperlink" Target="http://www.schorkgroup.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schorkgroup.com/"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alendly.com/stephenschork"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www.schorkgroup.com/" TargetMode="External"/><Relationship Id="rId5" Type="http://schemas.openxmlformats.org/officeDocument/2006/relationships/image" Target="../media/image7.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chorkgroup.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21D09356-9E0D-F441-855E-B99E5BF6BFBA}"/>
              </a:ext>
            </a:extLst>
          </p:cNvPr>
          <p:cNvSpPr/>
          <p:nvPr userDrawn="1"/>
        </p:nvSpPr>
        <p:spPr>
          <a:xfrm flipH="1">
            <a:off x="0" y="0"/>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64764996-5E7F-904D-A932-BC5CCD5EAB6A}"/>
              </a:ext>
            </a:extLst>
          </p:cNvPr>
          <p:cNvSpPr/>
          <p:nvPr userDrawn="1"/>
        </p:nvSpPr>
        <p:spPr>
          <a:xfrm>
            <a:off x="228600" y="277286"/>
            <a:ext cx="340773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1" name="object 8">
            <a:extLst>
              <a:ext uri="{FF2B5EF4-FFF2-40B4-BE49-F238E27FC236}">
                <a16:creationId xmlns:a16="http://schemas.microsoft.com/office/drawing/2014/main" id="{65E131D0-656D-4B4E-B291-D96D39B1F03D}"/>
              </a:ext>
            </a:extLst>
          </p:cNvPr>
          <p:cNvSpPr/>
          <p:nvPr userDrawn="1"/>
        </p:nvSpPr>
        <p:spPr>
          <a:xfrm>
            <a:off x="228600" y="8726699"/>
            <a:ext cx="6400800" cy="140015"/>
          </a:xfrm>
          <a:prstGeom prst="rect">
            <a:avLst/>
          </a:prstGeom>
          <a:blipFill>
            <a:blip r:embed="rId3" cstate="print"/>
            <a:stretch>
              <a:fillRect/>
            </a:stretch>
          </a:blipFill>
        </p:spPr>
        <p:txBody>
          <a:bodyPr wrap="square" lIns="0" tIns="0" rIns="0" bIns="0" rtlCol="0"/>
          <a:lstStyle/>
          <a:p>
            <a:endParaRPr dirty="0"/>
          </a:p>
        </p:txBody>
      </p:sp>
      <p:sp>
        <p:nvSpPr>
          <p:cNvPr id="12" name="object 4">
            <a:extLst>
              <a:ext uri="{FF2B5EF4-FFF2-40B4-BE49-F238E27FC236}">
                <a16:creationId xmlns:a16="http://schemas.microsoft.com/office/drawing/2014/main" id="{FE25A95E-BB98-AF48-A505-FAADE9672958}"/>
              </a:ext>
            </a:extLst>
          </p:cNvPr>
          <p:cNvSpPr/>
          <p:nvPr userDrawn="1"/>
        </p:nvSpPr>
        <p:spPr>
          <a:xfrm>
            <a:off x="2184823" y="6600999"/>
            <a:ext cx="1042626" cy="369332"/>
          </a:xfrm>
          <a:prstGeom prst="rect">
            <a:avLst/>
          </a:prstGeom>
          <a:blipFill>
            <a:blip r:embed="rId4" cstate="print"/>
            <a:stretch>
              <a:fillRect/>
            </a:stretch>
          </a:blipFill>
        </p:spPr>
        <p:txBody>
          <a:bodyPr wrap="square" lIns="0" tIns="0" rIns="0" bIns="0" rtlCol="0"/>
          <a:lstStyle/>
          <a:p>
            <a:endParaRPr dirty="0"/>
          </a:p>
        </p:txBody>
      </p:sp>
      <p:sp>
        <p:nvSpPr>
          <p:cNvPr id="2" name="Rectangle 1">
            <a:extLst>
              <a:ext uri="{FF2B5EF4-FFF2-40B4-BE49-F238E27FC236}">
                <a16:creationId xmlns:a16="http://schemas.microsoft.com/office/drawing/2014/main" id="{C2F5B705-1348-514A-94F6-DE6892F04E12}"/>
              </a:ext>
            </a:extLst>
          </p:cNvPr>
          <p:cNvSpPr/>
          <p:nvPr userDrawn="1"/>
        </p:nvSpPr>
        <p:spPr>
          <a:xfrm>
            <a:off x="393699" y="2879823"/>
            <a:ext cx="2956835" cy="523220"/>
          </a:xfrm>
          <a:prstGeom prst="rect">
            <a:avLst/>
          </a:prstGeom>
        </p:spPr>
        <p:txBody>
          <a:bodyPr wrap="none">
            <a:spAutoFit/>
          </a:bodyPr>
          <a:lstStyle/>
          <a:p>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AT THE MARKET</a:t>
            </a:r>
            <a:endParaRPr lang="en-US" dirty="0"/>
          </a:p>
        </p:txBody>
      </p:sp>
      <p:sp>
        <p:nvSpPr>
          <p:cNvPr id="3" name="Rectangle 2">
            <a:extLst>
              <a:ext uri="{FF2B5EF4-FFF2-40B4-BE49-F238E27FC236}">
                <a16:creationId xmlns:a16="http://schemas.microsoft.com/office/drawing/2014/main" id="{2A0A6B23-2200-6C4D-A7E1-03A2FE5FBBB0}"/>
              </a:ext>
            </a:extLst>
          </p:cNvPr>
          <p:cNvSpPr/>
          <p:nvPr userDrawn="1"/>
        </p:nvSpPr>
        <p:spPr>
          <a:xfrm>
            <a:off x="369367" y="5655858"/>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26DDEE3A-3E53-D143-A9E0-678E95823B96}"/>
              </a:ext>
            </a:extLst>
          </p:cNvPr>
          <p:cNvPicPr>
            <a:picLocks noChangeAspect="1"/>
          </p:cNvPicPr>
          <p:nvPr userDrawn="1"/>
        </p:nvPicPr>
        <p:blipFill>
          <a:blip r:embed="rId5"/>
          <a:stretch>
            <a:fillRect/>
          </a:stretch>
        </p:blipFill>
        <p:spPr>
          <a:xfrm>
            <a:off x="453478" y="5991938"/>
            <a:ext cx="1130300" cy="1130300"/>
          </a:xfrm>
          <a:prstGeom prst="rect">
            <a:avLst/>
          </a:prstGeom>
        </p:spPr>
      </p:pic>
      <p:sp>
        <p:nvSpPr>
          <p:cNvPr id="13" name="Date Placeholder 3">
            <a:extLst>
              <a:ext uri="{FF2B5EF4-FFF2-40B4-BE49-F238E27FC236}">
                <a16:creationId xmlns:a16="http://schemas.microsoft.com/office/drawing/2014/main" id="{209710DC-DED9-154B-8735-0BD3F1E2E047}"/>
              </a:ext>
            </a:extLst>
          </p:cNvPr>
          <p:cNvSpPr>
            <a:spLocks noGrp="1"/>
          </p:cNvSpPr>
          <p:nvPr>
            <p:ph type="dt" sz="half" idx="2"/>
          </p:nvPr>
        </p:nvSpPr>
        <p:spPr>
          <a:xfrm>
            <a:off x="393699" y="3300418"/>
            <a:ext cx="3014982" cy="438705"/>
          </a:xfrm>
          <a:prstGeom prst="rect">
            <a:avLst/>
          </a:prstGeom>
        </p:spPr>
        <p:txBody>
          <a:bodyPr vert="horz" lIns="91440" tIns="45720" rIns="91440" bIns="45720" rtlCol="0" anchor="ctr"/>
          <a:lstStyle>
            <a:lvl1pPr algn="l">
              <a:defRPr sz="1400" b="0" i="1">
                <a:solidFill>
                  <a:schemeClr val="bg1"/>
                </a:solidFill>
              </a:defRPr>
            </a:lvl1pPr>
          </a:lstStyle>
          <a:p>
            <a:endParaRPr lang="en-US" dirty="0"/>
          </a:p>
        </p:txBody>
      </p:sp>
    </p:spTree>
    <p:extLst>
      <p:ext uri="{BB962C8B-B14F-4D97-AF65-F5344CB8AC3E}">
        <p14:creationId xmlns:p14="http://schemas.microsoft.com/office/powerpoint/2010/main" val="32003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65" name="Group 64">
            <a:extLst>
              <a:ext uri="{FF2B5EF4-FFF2-40B4-BE49-F238E27FC236}">
                <a16:creationId xmlns:a16="http://schemas.microsoft.com/office/drawing/2014/main" id="{338736E6-CBD7-7F4F-94AB-6F4A80A38760}"/>
              </a:ext>
            </a:extLst>
          </p:cNvPr>
          <p:cNvGrpSpPr>
            <a:grpSpLocks noChangeAspect="1"/>
          </p:cNvGrpSpPr>
          <p:nvPr userDrawn="1"/>
        </p:nvGrpSpPr>
        <p:grpSpPr>
          <a:xfrm>
            <a:off x="348500" y="8598287"/>
            <a:ext cx="5303520" cy="113294"/>
            <a:chOff x="540001" y="10013667"/>
            <a:chExt cx="6480393" cy="138430"/>
          </a:xfrm>
        </p:grpSpPr>
        <p:sp>
          <p:nvSpPr>
            <p:cNvPr id="66" name="object 19">
              <a:extLst>
                <a:ext uri="{FF2B5EF4-FFF2-40B4-BE49-F238E27FC236}">
                  <a16:creationId xmlns:a16="http://schemas.microsoft.com/office/drawing/2014/main" id="{78578555-A2DE-4543-8D26-6CB034FCAF3E}"/>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67" name="object 20">
              <a:extLst>
                <a:ext uri="{FF2B5EF4-FFF2-40B4-BE49-F238E27FC236}">
                  <a16:creationId xmlns:a16="http://schemas.microsoft.com/office/drawing/2014/main" id="{3FFADE8D-E717-2746-AA68-6DA59BA21AD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69" name="object 21">
              <a:extLst>
                <a:ext uri="{FF2B5EF4-FFF2-40B4-BE49-F238E27FC236}">
                  <a16:creationId xmlns:a16="http://schemas.microsoft.com/office/drawing/2014/main" id="{91BBB2B3-0EE9-114B-9F22-DFEF46047BD5}"/>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76" name="object 22">
              <a:extLst>
                <a:ext uri="{FF2B5EF4-FFF2-40B4-BE49-F238E27FC236}">
                  <a16:creationId xmlns:a16="http://schemas.microsoft.com/office/drawing/2014/main" id="{191C7B13-EA45-564E-9FA6-92984259240F}"/>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77" name="object 23">
              <a:extLst>
                <a:ext uri="{FF2B5EF4-FFF2-40B4-BE49-F238E27FC236}">
                  <a16:creationId xmlns:a16="http://schemas.microsoft.com/office/drawing/2014/main" id="{AE4DD491-60C8-8440-9CEF-FCE812A31833}"/>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78" name="object 24">
              <a:extLst>
                <a:ext uri="{FF2B5EF4-FFF2-40B4-BE49-F238E27FC236}">
                  <a16:creationId xmlns:a16="http://schemas.microsoft.com/office/drawing/2014/main" id="{3843248D-2FC9-2149-96B0-34252EF94935}"/>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79" name="object 25">
              <a:extLst>
                <a:ext uri="{FF2B5EF4-FFF2-40B4-BE49-F238E27FC236}">
                  <a16:creationId xmlns:a16="http://schemas.microsoft.com/office/drawing/2014/main" id="{6BB5470C-A488-E24D-809C-6FE28B7E52D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80" name="object 26">
              <a:extLst>
                <a:ext uri="{FF2B5EF4-FFF2-40B4-BE49-F238E27FC236}">
                  <a16:creationId xmlns:a16="http://schemas.microsoft.com/office/drawing/2014/main" id="{10A99D4D-42F7-9F42-8BBE-3BC578049C5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81" name="object 27">
              <a:extLst>
                <a:ext uri="{FF2B5EF4-FFF2-40B4-BE49-F238E27FC236}">
                  <a16:creationId xmlns:a16="http://schemas.microsoft.com/office/drawing/2014/main" id="{499C1083-4BEC-9345-ACB1-31F25D63C47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82" name="object 28">
              <a:extLst>
                <a:ext uri="{FF2B5EF4-FFF2-40B4-BE49-F238E27FC236}">
                  <a16:creationId xmlns:a16="http://schemas.microsoft.com/office/drawing/2014/main" id="{2F7F13B6-FFA5-834A-8350-969B79C994A6}"/>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83" name="object 29">
              <a:extLst>
                <a:ext uri="{FF2B5EF4-FFF2-40B4-BE49-F238E27FC236}">
                  <a16:creationId xmlns:a16="http://schemas.microsoft.com/office/drawing/2014/main" id="{5B076945-4619-DD46-B8F3-05EDCC783A34}"/>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84" name="Picture 83">
            <a:extLst>
              <a:ext uri="{FF2B5EF4-FFF2-40B4-BE49-F238E27FC236}">
                <a16:creationId xmlns:a16="http://schemas.microsoft.com/office/drawing/2014/main" id="{FB47DB98-2178-C74F-9F20-DEDD65797660}"/>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56" name="Rectangle 55">
            <a:extLst>
              <a:ext uri="{FF2B5EF4-FFF2-40B4-BE49-F238E27FC236}">
                <a16:creationId xmlns:a16="http://schemas.microsoft.com/office/drawing/2014/main" id="{072FAB59-320E-4734-BBB6-DCA0C68EB2F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449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65118"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707793D7-6862-324D-B925-A60ED35D3486}"/>
              </a:ext>
            </a:extLst>
          </p:cNvPr>
          <p:cNvGrpSpPr>
            <a:grpSpLocks noChangeAspect="1"/>
          </p:cNvGrpSpPr>
          <p:nvPr userDrawn="1"/>
        </p:nvGrpSpPr>
        <p:grpSpPr>
          <a:xfrm>
            <a:off x="348500" y="8598287"/>
            <a:ext cx="5303520" cy="113294"/>
            <a:chOff x="540001" y="10013667"/>
            <a:chExt cx="6480393" cy="138430"/>
          </a:xfrm>
        </p:grpSpPr>
        <p:sp>
          <p:nvSpPr>
            <p:cNvPr id="46" name="object 19">
              <a:extLst>
                <a:ext uri="{FF2B5EF4-FFF2-40B4-BE49-F238E27FC236}">
                  <a16:creationId xmlns:a16="http://schemas.microsoft.com/office/drawing/2014/main" id="{219BCD95-F787-9142-9A7D-00FCC97BF15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51" name="object 20">
              <a:extLst>
                <a:ext uri="{FF2B5EF4-FFF2-40B4-BE49-F238E27FC236}">
                  <a16:creationId xmlns:a16="http://schemas.microsoft.com/office/drawing/2014/main" id="{5B2FE770-86C8-BD49-AE94-EF16B8A59AC2}"/>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53" name="object 21">
              <a:extLst>
                <a:ext uri="{FF2B5EF4-FFF2-40B4-BE49-F238E27FC236}">
                  <a16:creationId xmlns:a16="http://schemas.microsoft.com/office/drawing/2014/main" id="{248B6B85-BF96-E64E-9B9C-F478D3FF25CD}"/>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54" name="object 22">
              <a:extLst>
                <a:ext uri="{FF2B5EF4-FFF2-40B4-BE49-F238E27FC236}">
                  <a16:creationId xmlns:a16="http://schemas.microsoft.com/office/drawing/2014/main" id="{AAC6531C-F6CE-1245-AFE5-8961940F4AB6}"/>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55" name="object 23">
              <a:extLst>
                <a:ext uri="{FF2B5EF4-FFF2-40B4-BE49-F238E27FC236}">
                  <a16:creationId xmlns:a16="http://schemas.microsoft.com/office/drawing/2014/main" id="{63DA5F93-38A6-EB49-A36B-0708F5BAF77D}"/>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56" name="object 24">
              <a:extLst>
                <a:ext uri="{FF2B5EF4-FFF2-40B4-BE49-F238E27FC236}">
                  <a16:creationId xmlns:a16="http://schemas.microsoft.com/office/drawing/2014/main" id="{AA1CEF54-BE82-DE48-A7A0-90F3472D456B}"/>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57" name="object 25">
              <a:extLst>
                <a:ext uri="{FF2B5EF4-FFF2-40B4-BE49-F238E27FC236}">
                  <a16:creationId xmlns:a16="http://schemas.microsoft.com/office/drawing/2014/main" id="{3B718751-3696-074D-854A-FB4157A6CEC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58" name="object 26">
              <a:extLst>
                <a:ext uri="{FF2B5EF4-FFF2-40B4-BE49-F238E27FC236}">
                  <a16:creationId xmlns:a16="http://schemas.microsoft.com/office/drawing/2014/main" id="{D7FC5D54-FF22-7A4A-82B6-A3BCDEC5538E}"/>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59" name="object 27">
              <a:extLst>
                <a:ext uri="{FF2B5EF4-FFF2-40B4-BE49-F238E27FC236}">
                  <a16:creationId xmlns:a16="http://schemas.microsoft.com/office/drawing/2014/main" id="{55C0A874-F120-AD4A-AF98-E3895AAC5AF8}"/>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A53A643E-AC90-0E44-AE19-062A71B8D015}"/>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FA8EF322-9FE4-3B47-B989-576F27656C67}"/>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63" name="Picture 62">
            <a:extLst>
              <a:ext uri="{FF2B5EF4-FFF2-40B4-BE49-F238E27FC236}">
                <a16:creationId xmlns:a16="http://schemas.microsoft.com/office/drawing/2014/main" id="{56C0E10E-AA4E-8B4A-94EA-721E65A18A9C}"/>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5" name="Rectangle 64">
            <a:extLst>
              <a:ext uri="{FF2B5EF4-FFF2-40B4-BE49-F238E27FC236}">
                <a16:creationId xmlns:a16="http://schemas.microsoft.com/office/drawing/2014/main" id="{B56B2181-D7DE-4D2F-AAFF-94784F0A8372}"/>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1096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3"/>
            <a:srcRect/>
            <a:stretch/>
          </p:blipFill>
          <p:spPr>
            <a:xfrm>
              <a:off x="6125398" y="742753"/>
              <a:ext cx="237970" cy="237970"/>
            </a:xfrm>
            <a:prstGeom prst="rect">
              <a:avLst/>
            </a:prstGeom>
          </p:spPr>
        </p:pic>
      </p:grpSp>
      <p:sp>
        <p:nvSpPr>
          <p:cNvPr id="32" name="object 4">
            <a:extLst>
              <a:ext uri="{FF2B5EF4-FFF2-40B4-BE49-F238E27FC236}">
                <a16:creationId xmlns:a16="http://schemas.microsoft.com/office/drawing/2014/main" id="{961111F2-1618-9547-8ED9-E65246062224}"/>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33" name="Picture 32">
            <a:extLst>
              <a:ext uri="{FF2B5EF4-FFF2-40B4-BE49-F238E27FC236}">
                <a16:creationId xmlns:a16="http://schemas.microsoft.com/office/drawing/2014/main" id="{CE5B5447-61A1-3F4F-A986-5AD062E19E8D}"/>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34" name="Rectangle 33">
            <a:extLst>
              <a:ext uri="{FF2B5EF4-FFF2-40B4-BE49-F238E27FC236}">
                <a16:creationId xmlns:a16="http://schemas.microsoft.com/office/drawing/2014/main" id="{F8A6DA0E-4F2D-47B5-897A-1EB6D4EAD684}"/>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35" name="Group 34">
            <a:extLst>
              <a:ext uri="{FF2B5EF4-FFF2-40B4-BE49-F238E27FC236}">
                <a16:creationId xmlns:a16="http://schemas.microsoft.com/office/drawing/2014/main" id="{D64D9D9D-5674-40D5-B0CD-41C978FEC50D}"/>
              </a:ext>
            </a:extLst>
          </p:cNvPr>
          <p:cNvGrpSpPr/>
          <p:nvPr userDrawn="1"/>
        </p:nvGrpSpPr>
        <p:grpSpPr>
          <a:xfrm>
            <a:off x="621699" y="7331375"/>
            <a:ext cx="5614600" cy="1069872"/>
            <a:chOff x="562842" y="6696264"/>
            <a:chExt cx="6279856" cy="1175385"/>
          </a:xfrm>
        </p:grpSpPr>
        <p:pic>
          <p:nvPicPr>
            <p:cNvPr id="36" name="Picture 35">
              <a:extLst>
                <a:ext uri="{FF2B5EF4-FFF2-40B4-BE49-F238E27FC236}">
                  <a16:creationId xmlns:a16="http://schemas.microsoft.com/office/drawing/2014/main" id="{83CAC149-5C6C-4FA7-AFF7-1A11F076F81A}"/>
                </a:ext>
              </a:extLst>
            </p:cNvPr>
            <p:cNvPicPr/>
            <p:nvPr/>
          </p:nvPicPr>
          <p:blipFill>
            <a:blip r:embed="rId6"/>
            <a:stretch>
              <a:fillRect/>
            </a:stretch>
          </p:blipFill>
          <p:spPr>
            <a:xfrm>
              <a:off x="5912423" y="6696264"/>
              <a:ext cx="930275" cy="930275"/>
            </a:xfrm>
            <a:prstGeom prst="rect">
              <a:avLst/>
            </a:prstGeom>
          </p:spPr>
        </p:pic>
        <p:pic>
          <p:nvPicPr>
            <p:cNvPr id="37" name="Picture 36">
              <a:extLst>
                <a:ext uri="{FF2B5EF4-FFF2-40B4-BE49-F238E27FC236}">
                  <a16:creationId xmlns:a16="http://schemas.microsoft.com/office/drawing/2014/main" id="{429A011C-E247-4D95-9BDC-A36151E60453}"/>
                </a:ext>
              </a:extLst>
            </p:cNvPr>
            <p:cNvPicPr/>
            <p:nvPr/>
          </p:nvPicPr>
          <p:blipFill>
            <a:blip r:embed="rId7"/>
            <a:stretch>
              <a:fillRect/>
            </a:stretch>
          </p:blipFill>
          <p:spPr>
            <a:xfrm>
              <a:off x="4002018" y="7341424"/>
              <a:ext cx="1071244" cy="530225"/>
            </a:xfrm>
            <a:prstGeom prst="rect">
              <a:avLst/>
            </a:prstGeom>
          </p:spPr>
        </p:pic>
        <p:pic>
          <p:nvPicPr>
            <p:cNvPr id="38" name="Picture 37">
              <a:extLst>
                <a:ext uri="{FF2B5EF4-FFF2-40B4-BE49-F238E27FC236}">
                  <a16:creationId xmlns:a16="http://schemas.microsoft.com/office/drawing/2014/main" id="{016AD793-6822-4547-B4CC-C2DF574DB155}"/>
                </a:ext>
              </a:extLst>
            </p:cNvPr>
            <p:cNvPicPr/>
            <p:nvPr/>
          </p:nvPicPr>
          <p:blipFill>
            <a:blip r:embed="rId8"/>
            <a:stretch>
              <a:fillRect/>
            </a:stretch>
          </p:blipFill>
          <p:spPr>
            <a:xfrm>
              <a:off x="2088747" y="7363014"/>
              <a:ext cx="854710" cy="428625"/>
            </a:xfrm>
            <a:prstGeom prst="rect">
              <a:avLst/>
            </a:prstGeom>
          </p:spPr>
        </p:pic>
        <p:pic>
          <p:nvPicPr>
            <p:cNvPr id="39" name="Picture 38">
              <a:extLst>
                <a:ext uri="{FF2B5EF4-FFF2-40B4-BE49-F238E27FC236}">
                  <a16:creationId xmlns:a16="http://schemas.microsoft.com/office/drawing/2014/main" id="{E9E6939F-9727-4D0E-A1C5-1E4551D784E7}"/>
                </a:ext>
              </a:extLst>
            </p:cNvPr>
            <p:cNvPicPr/>
            <p:nvPr/>
          </p:nvPicPr>
          <p:blipFill>
            <a:blip r:embed="rId9"/>
            <a:stretch>
              <a:fillRect/>
            </a:stretch>
          </p:blipFill>
          <p:spPr>
            <a:xfrm>
              <a:off x="3582267" y="7263954"/>
              <a:ext cx="462280" cy="542290"/>
            </a:xfrm>
            <a:prstGeom prst="rect">
              <a:avLst/>
            </a:prstGeom>
          </p:spPr>
        </p:pic>
        <p:pic>
          <p:nvPicPr>
            <p:cNvPr id="40" name="Picture 39">
              <a:extLst>
                <a:ext uri="{FF2B5EF4-FFF2-40B4-BE49-F238E27FC236}">
                  <a16:creationId xmlns:a16="http://schemas.microsoft.com/office/drawing/2014/main" id="{4C4BDA2E-8DE0-495E-8169-8683EC5F936B}"/>
                </a:ext>
              </a:extLst>
            </p:cNvPr>
            <p:cNvPicPr/>
            <p:nvPr/>
          </p:nvPicPr>
          <p:blipFill>
            <a:blip r:embed="rId10"/>
            <a:stretch>
              <a:fillRect/>
            </a:stretch>
          </p:blipFill>
          <p:spPr>
            <a:xfrm>
              <a:off x="3005052" y="7375079"/>
              <a:ext cx="462280" cy="462280"/>
            </a:xfrm>
            <a:prstGeom prst="rect">
              <a:avLst/>
            </a:prstGeom>
          </p:spPr>
        </p:pic>
        <p:pic>
          <p:nvPicPr>
            <p:cNvPr id="41" name="Picture 40">
              <a:extLst>
                <a:ext uri="{FF2B5EF4-FFF2-40B4-BE49-F238E27FC236}">
                  <a16:creationId xmlns:a16="http://schemas.microsoft.com/office/drawing/2014/main" id="{4BF0BD0B-0EDC-4936-9D96-6DF947615AF8}"/>
                </a:ext>
              </a:extLst>
            </p:cNvPr>
            <p:cNvPicPr/>
            <p:nvPr/>
          </p:nvPicPr>
          <p:blipFill>
            <a:blip r:embed="rId11"/>
            <a:stretch>
              <a:fillRect/>
            </a:stretch>
          </p:blipFill>
          <p:spPr>
            <a:xfrm>
              <a:off x="1189587" y="7366189"/>
              <a:ext cx="843280" cy="443230"/>
            </a:xfrm>
            <a:prstGeom prst="rect">
              <a:avLst/>
            </a:prstGeom>
          </p:spPr>
        </p:pic>
        <p:pic>
          <p:nvPicPr>
            <p:cNvPr id="43" name="Picture 42">
              <a:extLst>
                <a:ext uri="{FF2B5EF4-FFF2-40B4-BE49-F238E27FC236}">
                  <a16:creationId xmlns:a16="http://schemas.microsoft.com/office/drawing/2014/main" id="{1D8579BE-FA8C-46BD-A6E5-545CB1F5C0FD}"/>
                </a:ext>
              </a:extLst>
            </p:cNvPr>
            <p:cNvPicPr/>
            <p:nvPr/>
          </p:nvPicPr>
          <p:blipFill>
            <a:blip r:embed="rId12"/>
            <a:stretch>
              <a:fillRect/>
            </a:stretch>
          </p:blipFill>
          <p:spPr>
            <a:xfrm>
              <a:off x="5048841" y="7213789"/>
              <a:ext cx="768350" cy="575945"/>
            </a:xfrm>
            <a:prstGeom prst="rect">
              <a:avLst/>
            </a:prstGeom>
          </p:spPr>
        </p:pic>
        <p:pic>
          <p:nvPicPr>
            <p:cNvPr id="46" name="Picture 45">
              <a:extLst>
                <a:ext uri="{FF2B5EF4-FFF2-40B4-BE49-F238E27FC236}">
                  <a16:creationId xmlns:a16="http://schemas.microsoft.com/office/drawing/2014/main" id="{BC2E2A70-68C0-4048-ABEB-6E71732B8CE3}"/>
                </a:ext>
              </a:extLst>
            </p:cNvPr>
            <p:cNvPicPr/>
            <p:nvPr/>
          </p:nvPicPr>
          <p:blipFill>
            <a:blip r:embed="rId13"/>
            <a:stretch>
              <a:fillRect/>
            </a:stretch>
          </p:blipFill>
          <p:spPr>
            <a:xfrm>
              <a:off x="5949253" y="7375079"/>
              <a:ext cx="875030" cy="427990"/>
            </a:xfrm>
            <a:prstGeom prst="rect">
              <a:avLst/>
            </a:prstGeom>
          </p:spPr>
        </p:pic>
        <p:pic>
          <p:nvPicPr>
            <p:cNvPr id="47" name="Picture 46">
              <a:extLst>
                <a:ext uri="{FF2B5EF4-FFF2-40B4-BE49-F238E27FC236}">
                  <a16:creationId xmlns:a16="http://schemas.microsoft.com/office/drawing/2014/main" id="{BAA72CC5-5C65-4375-A24B-755EDB2929C0}"/>
                </a:ext>
              </a:extLst>
            </p:cNvPr>
            <p:cNvPicPr/>
            <p:nvPr/>
          </p:nvPicPr>
          <p:blipFill>
            <a:blip r:embed="rId14"/>
            <a:stretch>
              <a:fillRect/>
            </a:stretch>
          </p:blipFill>
          <p:spPr>
            <a:xfrm>
              <a:off x="562842" y="7302054"/>
              <a:ext cx="553720" cy="505460"/>
            </a:xfrm>
            <a:prstGeom prst="rect">
              <a:avLst/>
            </a:prstGeom>
          </p:spPr>
        </p:pic>
      </p:grpSp>
      <p:sp>
        <p:nvSpPr>
          <p:cNvPr id="25" name="Rectangle 24">
            <a:extLst>
              <a:ext uri="{FF2B5EF4-FFF2-40B4-BE49-F238E27FC236}">
                <a16:creationId xmlns:a16="http://schemas.microsoft.com/office/drawing/2014/main" id="{DF441620-E4A0-4B14-8F90-1665383D46CB}"/>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9951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sp>
        <p:nvSpPr>
          <p:cNvPr id="30" name="Rectangle 29">
            <a:extLst>
              <a:ext uri="{FF2B5EF4-FFF2-40B4-BE49-F238E27FC236}">
                <a16:creationId xmlns:a16="http://schemas.microsoft.com/office/drawing/2014/main" id="{5E45A846-C01E-7C45-B227-348251C310A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6"/>
            <a:srcRect/>
            <a:stretch/>
          </p:blipFill>
          <p:spPr>
            <a:xfrm>
              <a:off x="6125398" y="742753"/>
              <a:ext cx="237970" cy="237970"/>
            </a:xfrm>
            <a:prstGeom prst="rect">
              <a:avLst/>
            </a:prstGeom>
          </p:spPr>
        </p:pic>
      </p:grpSp>
      <p:sp>
        <p:nvSpPr>
          <p:cNvPr id="13" name="object 4">
            <a:extLst>
              <a:ext uri="{FF2B5EF4-FFF2-40B4-BE49-F238E27FC236}">
                <a16:creationId xmlns:a16="http://schemas.microsoft.com/office/drawing/2014/main" id="{E28317D5-E03B-2B48-A8F8-640352E26C38}"/>
              </a:ext>
            </a:extLst>
          </p:cNvPr>
          <p:cNvSpPr>
            <a:spLocks noChangeAspect="1"/>
          </p:cNvSpPr>
          <p:nvPr userDrawn="1"/>
        </p:nvSpPr>
        <p:spPr>
          <a:xfrm>
            <a:off x="347384" y="8594629"/>
            <a:ext cx="5303520" cy="116012"/>
          </a:xfrm>
          <a:prstGeom prst="rect">
            <a:avLst/>
          </a:prstGeom>
          <a:blipFill>
            <a:blip r:embed="rId7" cstate="print"/>
            <a:stretch>
              <a:fillRect/>
            </a:stretch>
          </a:blipFill>
        </p:spPr>
        <p:txBody>
          <a:bodyPr wrap="square" lIns="0" tIns="0" rIns="0" bIns="0" rtlCol="0"/>
          <a:lstStyle/>
          <a:p>
            <a:endParaRPr dirty="0"/>
          </a:p>
        </p:txBody>
      </p:sp>
      <p:pic>
        <p:nvPicPr>
          <p:cNvPr id="14" name="Picture 13">
            <a:extLst>
              <a:ext uri="{FF2B5EF4-FFF2-40B4-BE49-F238E27FC236}">
                <a16:creationId xmlns:a16="http://schemas.microsoft.com/office/drawing/2014/main" id="{0D7825BD-E541-5C4A-9B5A-1BC3098A9CC1}"/>
              </a:ext>
            </a:extLst>
          </p:cNvPr>
          <p:cNvPicPr>
            <a:picLocks noChangeAspect="1"/>
          </p:cNvPicPr>
          <p:nvPr userDrawn="1"/>
        </p:nvPicPr>
        <p:blipFill>
          <a:blip r:embed="rId8"/>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110316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8B0B4580-9A1A-3940-8577-9DEB33045C45}"/>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C1B9D530-7D19-7046-B220-500B4CAEDB0A}"/>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14" name="Rectangle 13">
            <a:extLst>
              <a:ext uri="{FF2B5EF4-FFF2-40B4-BE49-F238E27FC236}">
                <a16:creationId xmlns:a16="http://schemas.microsoft.com/office/drawing/2014/main" id="{70F0047B-C925-4949-A62B-83CBF651853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75967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64764996-5E7F-904D-A932-BC5CCD5EAB6A}"/>
              </a:ext>
            </a:extLst>
          </p:cNvPr>
          <p:cNvSpPr/>
          <p:nvPr userDrawn="1"/>
        </p:nvSpPr>
        <p:spPr>
          <a:xfrm>
            <a:off x="228599" y="448052"/>
            <a:ext cx="352948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6" name="Date Placeholder 3">
            <a:extLst>
              <a:ext uri="{FF2B5EF4-FFF2-40B4-BE49-F238E27FC236}">
                <a16:creationId xmlns:a16="http://schemas.microsoft.com/office/drawing/2014/main" id="{A96236F6-76EB-6444-A3E2-4A0A5F627B12}"/>
              </a:ext>
            </a:extLst>
          </p:cNvPr>
          <p:cNvSpPr>
            <a:spLocks noGrp="1"/>
          </p:cNvSpPr>
          <p:nvPr>
            <p:ph type="dt" sz="half" idx="2"/>
          </p:nvPr>
        </p:nvSpPr>
        <p:spPr>
          <a:xfrm>
            <a:off x="393591" y="3953569"/>
            <a:ext cx="3015090" cy="668864"/>
          </a:xfrm>
          <a:prstGeom prst="rect">
            <a:avLst/>
          </a:prstGeom>
        </p:spPr>
        <p:txBody>
          <a:bodyPr vert="horz" lIns="91440" tIns="45720" rIns="91440" bIns="45720" rtlCol="0" anchor="ctr"/>
          <a:lstStyle>
            <a:lvl1pPr algn="l">
              <a:defRPr sz="1600" b="1" i="1">
                <a:solidFill>
                  <a:schemeClr val="bg1"/>
                </a:solidFill>
              </a:defRPr>
            </a:lvl1pPr>
          </a:lstStyle>
          <a:p>
            <a:endParaRPr lang="en-US" dirty="0"/>
          </a:p>
        </p:txBody>
      </p:sp>
      <p:sp>
        <p:nvSpPr>
          <p:cNvPr id="2" name="Rectangle 1">
            <a:extLst>
              <a:ext uri="{FF2B5EF4-FFF2-40B4-BE49-F238E27FC236}">
                <a16:creationId xmlns:a16="http://schemas.microsoft.com/office/drawing/2014/main" id="{EE33BEA9-C96D-8A40-B55A-5CCECCDE14A3}"/>
              </a:ext>
            </a:extLst>
          </p:cNvPr>
          <p:cNvSpPr/>
          <p:nvPr userDrawn="1"/>
        </p:nvSpPr>
        <p:spPr>
          <a:xfrm>
            <a:off x="384965" y="2014116"/>
            <a:ext cx="3251369" cy="825226"/>
          </a:xfrm>
          <a:prstGeom prst="rect">
            <a:avLst/>
          </a:prstGeom>
        </p:spPr>
        <p:txBody>
          <a:bodyPr wrap="square">
            <a:spAutoFit/>
          </a:bodyPr>
          <a:lstStyle/>
          <a:p>
            <a:pPr>
              <a:lnSpc>
                <a:spcPts val="3000"/>
              </a:lnSpc>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Power &amp; Natural Gas Weekly Regional Price Range Forecast </a:t>
            </a:r>
            <a:endParaRPr lang="en-US" sz="1400" dirty="0"/>
          </a:p>
        </p:txBody>
      </p:sp>
      <p:sp>
        <p:nvSpPr>
          <p:cNvPr id="3" name="Rectangle 2">
            <a:extLst>
              <a:ext uri="{FF2B5EF4-FFF2-40B4-BE49-F238E27FC236}">
                <a16:creationId xmlns:a16="http://schemas.microsoft.com/office/drawing/2014/main" id="{ED11F77B-85BF-EE44-B25F-69B42279EA3C}"/>
              </a:ext>
            </a:extLst>
          </p:cNvPr>
          <p:cNvSpPr/>
          <p:nvPr userDrawn="1"/>
        </p:nvSpPr>
        <p:spPr>
          <a:xfrm>
            <a:off x="383285" y="5412363"/>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908CBB1A-510E-AF42-8887-6AB1259A7862}"/>
              </a:ext>
            </a:extLst>
          </p:cNvPr>
          <p:cNvPicPr>
            <a:picLocks noChangeAspect="1"/>
          </p:cNvPicPr>
          <p:nvPr userDrawn="1"/>
        </p:nvPicPr>
        <p:blipFill>
          <a:blip r:embed="rId3"/>
          <a:stretch>
            <a:fillRect/>
          </a:stretch>
        </p:blipFill>
        <p:spPr>
          <a:xfrm>
            <a:off x="467396" y="5698595"/>
            <a:ext cx="1130300" cy="1130300"/>
          </a:xfrm>
          <a:prstGeom prst="rect">
            <a:avLst/>
          </a:prstGeom>
        </p:spPr>
      </p:pic>
    </p:spTree>
    <p:extLst>
      <p:ext uri="{BB962C8B-B14F-4D97-AF65-F5344CB8AC3E}">
        <p14:creationId xmlns:p14="http://schemas.microsoft.com/office/powerpoint/2010/main" val="75595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C0B36A5-6CC1-7147-922A-55599B12D8D6}"/>
              </a:ext>
            </a:extLst>
          </p:cNvPr>
          <p:cNvSpPr/>
          <p:nvPr userDrawn="1"/>
        </p:nvSpPr>
        <p:spPr>
          <a:xfrm>
            <a:off x="0" y="0"/>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grpSp>
        <p:nvGrpSpPr>
          <p:cNvPr id="5" name="Group 4">
            <a:extLst>
              <a:ext uri="{FF2B5EF4-FFF2-40B4-BE49-F238E27FC236}">
                <a16:creationId xmlns:a16="http://schemas.microsoft.com/office/drawing/2014/main" id="{03D4FBB1-1F81-D04E-8845-FDA65F034529}"/>
              </a:ext>
            </a:extLst>
          </p:cNvPr>
          <p:cNvGrpSpPr/>
          <p:nvPr userDrawn="1"/>
        </p:nvGrpSpPr>
        <p:grpSpPr>
          <a:xfrm>
            <a:off x="943173" y="1185381"/>
            <a:ext cx="5021836" cy="307777"/>
            <a:chOff x="943173" y="1299684"/>
            <a:chExt cx="5021836" cy="307777"/>
          </a:xfrm>
        </p:grpSpPr>
        <p:sp>
          <p:nvSpPr>
            <p:cNvPr id="6" name="Rectangle 5">
              <a:hlinkClick r:id="" action="ppaction://noaction"/>
              <a:extLst>
                <a:ext uri="{FF2B5EF4-FFF2-40B4-BE49-F238E27FC236}">
                  <a16:creationId xmlns:a16="http://schemas.microsoft.com/office/drawing/2014/main" id="{D6CE6EF0-7379-8C4A-803C-B119F4258BBE}"/>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8" name="Straight Connector 7">
              <a:extLst>
                <a:ext uri="{FF2B5EF4-FFF2-40B4-BE49-F238E27FC236}">
                  <a16:creationId xmlns:a16="http://schemas.microsoft.com/office/drawing/2014/main" id="{03899FC5-9567-B242-B74E-85002E462344}"/>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a:hlinkClick r:id="" action="ppaction://noaction"/>
              <a:extLst>
                <a:ext uri="{FF2B5EF4-FFF2-40B4-BE49-F238E27FC236}">
                  <a16:creationId xmlns:a16="http://schemas.microsoft.com/office/drawing/2014/main" id="{BFB3DFD5-8C3C-C44B-BBAA-4A0E6BD54418}"/>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12" name="Group 11">
            <a:extLst>
              <a:ext uri="{FF2B5EF4-FFF2-40B4-BE49-F238E27FC236}">
                <a16:creationId xmlns:a16="http://schemas.microsoft.com/office/drawing/2014/main" id="{2FEB9D62-6B18-984E-AD37-CBBD44BB1AA1}"/>
              </a:ext>
            </a:extLst>
          </p:cNvPr>
          <p:cNvGrpSpPr/>
          <p:nvPr userDrawn="1"/>
        </p:nvGrpSpPr>
        <p:grpSpPr>
          <a:xfrm>
            <a:off x="943173" y="1642909"/>
            <a:ext cx="5021836" cy="307777"/>
            <a:chOff x="943173" y="1757212"/>
            <a:chExt cx="5021836" cy="307777"/>
          </a:xfrm>
        </p:grpSpPr>
        <p:sp>
          <p:nvSpPr>
            <p:cNvPr id="13" name="Rectangle 12">
              <a:hlinkClick r:id="" action="ppaction://noaction"/>
              <a:extLst>
                <a:ext uri="{FF2B5EF4-FFF2-40B4-BE49-F238E27FC236}">
                  <a16:creationId xmlns:a16="http://schemas.microsoft.com/office/drawing/2014/main" id="{B62CDBD7-7A34-5B48-9103-D1CE8853E2A4}"/>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14" name="Straight Connector 13">
              <a:extLst>
                <a:ext uri="{FF2B5EF4-FFF2-40B4-BE49-F238E27FC236}">
                  <a16:creationId xmlns:a16="http://schemas.microsoft.com/office/drawing/2014/main" id="{7B805EFC-C786-B049-8F56-1E639DA39BE0}"/>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Box 14">
              <a:hlinkClick r:id="" action="ppaction://noaction"/>
              <a:extLst>
                <a:ext uri="{FF2B5EF4-FFF2-40B4-BE49-F238E27FC236}">
                  <a16:creationId xmlns:a16="http://schemas.microsoft.com/office/drawing/2014/main" id="{57403282-4D7C-6B46-A490-C530F10C2E20}"/>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16" name="Group 15">
            <a:extLst>
              <a:ext uri="{FF2B5EF4-FFF2-40B4-BE49-F238E27FC236}">
                <a16:creationId xmlns:a16="http://schemas.microsoft.com/office/drawing/2014/main" id="{E1349DF5-A28F-ED4D-AC7F-52F68A90C5FF}"/>
              </a:ext>
            </a:extLst>
          </p:cNvPr>
          <p:cNvGrpSpPr/>
          <p:nvPr userDrawn="1"/>
        </p:nvGrpSpPr>
        <p:grpSpPr>
          <a:xfrm>
            <a:off x="943173" y="2143301"/>
            <a:ext cx="5021836" cy="307777"/>
            <a:chOff x="943173" y="2257604"/>
            <a:chExt cx="5021836" cy="307777"/>
          </a:xfrm>
        </p:grpSpPr>
        <p:sp>
          <p:nvSpPr>
            <p:cNvPr id="17" name="Rectangle 16">
              <a:hlinkClick r:id="" action="ppaction://noaction"/>
              <a:extLst>
                <a:ext uri="{FF2B5EF4-FFF2-40B4-BE49-F238E27FC236}">
                  <a16:creationId xmlns:a16="http://schemas.microsoft.com/office/drawing/2014/main" id="{5FBDC962-6C39-C244-B818-C2D51F3F007C}"/>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18" name="Straight Connector 17">
              <a:extLst>
                <a:ext uri="{FF2B5EF4-FFF2-40B4-BE49-F238E27FC236}">
                  <a16:creationId xmlns:a16="http://schemas.microsoft.com/office/drawing/2014/main" id="{6BB91F83-4DDB-6142-A37C-1962A8C78ABE}"/>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Box 18">
              <a:hlinkClick r:id="" action="ppaction://noaction"/>
              <a:extLst>
                <a:ext uri="{FF2B5EF4-FFF2-40B4-BE49-F238E27FC236}">
                  <a16:creationId xmlns:a16="http://schemas.microsoft.com/office/drawing/2014/main" id="{5441FC48-0092-9541-9D0C-768AE23D601B}"/>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20" name="Group 19">
            <a:extLst>
              <a:ext uri="{FF2B5EF4-FFF2-40B4-BE49-F238E27FC236}">
                <a16:creationId xmlns:a16="http://schemas.microsoft.com/office/drawing/2014/main" id="{A5D8FB4A-9F17-BD44-AE35-F347C38E84F5}"/>
              </a:ext>
            </a:extLst>
          </p:cNvPr>
          <p:cNvGrpSpPr/>
          <p:nvPr userDrawn="1"/>
        </p:nvGrpSpPr>
        <p:grpSpPr>
          <a:xfrm>
            <a:off x="1702309" y="2587382"/>
            <a:ext cx="4256152" cy="277865"/>
            <a:chOff x="1702309" y="2810869"/>
            <a:chExt cx="4256152" cy="277865"/>
          </a:xfrm>
        </p:grpSpPr>
        <p:sp>
          <p:nvSpPr>
            <p:cNvPr id="21" name="Rectangle 20">
              <a:hlinkClick r:id="rId3" action="ppaction://hlinksldjump"/>
              <a:extLst>
                <a:ext uri="{FF2B5EF4-FFF2-40B4-BE49-F238E27FC236}">
                  <a16:creationId xmlns:a16="http://schemas.microsoft.com/office/drawing/2014/main" id="{34F461C4-3535-C848-904B-814825AB9D8A}"/>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22" name="Straight Connector 21">
              <a:extLst>
                <a:ext uri="{FF2B5EF4-FFF2-40B4-BE49-F238E27FC236}">
                  <a16:creationId xmlns:a16="http://schemas.microsoft.com/office/drawing/2014/main" id="{60A84F59-7CC0-8E49-9AE4-EEA28050BC0C}"/>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a:extLst>
                <a:ext uri="{FF2B5EF4-FFF2-40B4-BE49-F238E27FC236}">
                  <a16:creationId xmlns:a16="http://schemas.microsoft.com/office/drawing/2014/main" id="{9E1A6CBB-4DF1-3245-99A5-55378E50F1DA}"/>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24" name="Group 23">
            <a:extLst>
              <a:ext uri="{FF2B5EF4-FFF2-40B4-BE49-F238E27FC236}">
                <a16:creationId xmlns:a16="http://schemas.microsoft.com/office/drawing/2014/main" id="{D385C2CE-CE6B-9644-8D12-AC6A6BDD93B9}"/>
              </a:ext>
            </a:extLst>
          </p:cNvPr>
          <p:cNvGrpSpPr/>
          <p:nvPr userDrawn="1"/>
        </p:nvGrpSpPr>
        <p:grpSpPr>
          <a:xfrm>
            <a:off x="1702309" y="3036378"/>
            <a:ext cx="4256152" cy="280215"/>
            <a:chOff x="1702309" y="3259865"/>
            <a:chExt cx="4256152" cy="280215"/>
          </a:xfrm>
        </p:grpSpPr>
        <p:sp>
          <p:nvSpPr>
            <p:cNvPr id="25" name="Rectangle 24">
              <a:hlinkClick r:id="" action="ppaction://noaction"/>
              <a:extLst>
                <a:ext uri="{FF2B5EF4-FFF2-40B4-BE49-F238E27FC236}">
                  <a16:creationId xmlns:a16="http://schemas.microsoft.com/office/drawing/2014/main" id="{C7A1B076-E390-F94D-B0B1-BF51E8E10F97}"/>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26" name="Straight Connector 25">
              <a:extLst>
                <a:ext uri="{FF2B5EF4-FFF2-40B4-BE49-F238E27FC236}">
                  <a16:creationId xmlns:a16="http://schemas.microsoft.com/office/drawing/2014/main" id="{4CAAC1C2-B568-E548-B82E-C14AC6E70B00}"/>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63866BE1-4386-064F-82A8-289DCF3E2100}"/>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28" name="Group 27">
            <a:extLst>
              <a:ext uri="{FF2B5EF4-FFF2-40B4-BE49-F238E27FC236}">
                <a16:creationId xmlns:a16="http://schemas.microsoft.com/office/drawing/2014/main" id="{6BF0099F-FDFD-2946-8131-EBE2BFB39533}"/>
              </a:ext>
            </a:extLst>
          </p:cNvPr>
          <p:cNvGrpSpPr/>
          <p:nvPr userDrawn="1"/>
        </p:nvGrpSpPr>
        <p:grpSpPr>
          <a:xfrm>
            <a:off x="1702309" y="3944018"/>
            <a:ext cx="4341178" cy="279907"/>
            <a:chOff x="1702309" y="4167505"/>
            <a:chExt cx="4341178" cy="279907"/>
          </a:xfrm>
        </p:grpSpPr>
        <p:sp>
          <p:nvSpPr>
            <p:cNvPr id="29" name="Rectangle 28">
              <a:hlinkClick r:id="" action="ppaction://noaction"/>
              <a:extLst>
                <a:ext uri="{FF2B5EF4-FFF2-40B4-BE49-F238E27FC236}">
                  <a16:creationId xmlns:a16="http://schemas.microsoft.com/office/drawing/2014/main" id="{2810B5DF-BF94-2643-9394-CCFE6E6DBCE3}"/>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30" name="Straight Connector 29">
              <a:extLst>
                <a:ext uri="{FF2B5EF4-FFF2-40B4-BE49-F238E27FC236}">
                  <a16:creationId xmlns:a16="http://schemas.microsoft.com/office/drawing/2014/main" id="{35908994-6424-8544-B64C-E0FFDFDDB737}"/>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noaction"/>
              <a:extLst>
                <a:ext uri="{FF2B5EF4-FFF2-40B4-BE49-F238E27FC236}">
                  <a16:creationId xmlns:a16="http://schemas.microsoft.com/office/drawing/2014/main" id="{FB93592C-355D-AD46-85FE-67D45197C31E}"/>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12</a:t>
              </a:r>
            </a:p>
          </p:txBody>
        </p:sp>
      </p:grpSp>
      <p:grpSp>
        <p:nvGrpSpPr>
          <p:cNvPr id="32" name="Group 31">
            <a:extLst>
              <a:ext uri="{FF2B5EF4-FFF2-40B4-BE49-F238E27FC236}">
                <a16:creationId xmlns:a16="http://schemas.microsoft.com/office/drawing/2014/main" id="{B57DB17F-8972-8C43-BB92-D6F9EDE49EB6}"/>
              </a:ext>
            </a:extLst>
          </p:cNvPr>
          <p:cNvGrpSpPr/>
          <p:nvPr userDrawn="1"/>
        </p:nvGrpSpPr>
        <p:grpSpPr>
          <a:xfrm>
            <a:off x="1702309" y="3484508"/>
            <a:ext cx="4256152" cy="284297"/>
            <a:chOff x="1702309" y="3707995"/>
            <a:chExt cx="4256152" cy="284297"/>
          </a:xfrm>
        </p:grpSpPr>
        <p:sp>
          <p:nvSpPr>
            <p:cNvPr id="33" name="Rectangle 32">
              <a:hlinkClick r:id="" action="ppaction://noaction"/>
              <a:extLst>
                <a:ext uri="{FF2B5EF4-FFF2-40B4-BE49-F238E27FC236}">
                  <a16:creationId xmlns:a16="http://schemas.microsoft.com/office/drawing/2014/main" id="{91354BE7-1CF8-794C-80D1-649570BEFD1C}"/>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34" name="Straight Connector 33">
              <a:extLst>
                <a:ext uri="{FF2B5EF4-FFF2-40B4-BE49-F238E27FC236}">
                  <a16:creationId xmlns:a16="http://schemas.microsoft.com/office/drawing/2014/main" id="{2E86B653-26A1-4D40-B1C0-8343B11C3EE1}"/>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D404263A-97D7-D142-9EA3-CDA0A99BB664}"/>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36" name="Group 35">
            <a:extLst>
              <a:ext uri="{FF2B5EF4-FFF2-40B4-BE49-F238E27FC236}">
                <a16:creationId xmlns:a16="http://schemas.microsoft.com/office/drawing/2014/main" id="{A6D51912-2B76-C740-9A7C-B96ED64EAD64}"/>
              </a:ext>
            </a:extLst>
          </p:cNvPr>
          <p:cNvGrpSpPr/>
          <p:nvPr userDrawn="1"/>
        </p:nvGrpSpPr>
        <p:grpSpPr>
          <a:xfrm>
            <a:off x="1702309" y="4396230"/>
            <a:ext cx="4337176" cy="278238"/>
            <a:chOff x="1702309" y="4619717"/>
            <a:chExt cx="4337176" cy="278238"/>
          </a:xfrm>
        </p:grpSpPr>
        <p:sp>
          <p:nvSpPr>
            <p:cNvPr id="37" name="Rectangle 36">
              <a:hlinkClick r:id="" action="ppaction://noaction"/>
              <a:extLst>
                <a:ext uri="{FF2B5EF4-FFF2-40B4-BE49-F238E27FC236}">
                  <a16:creationId xmlns:a16="http://schemas.microsoft.com/office/drawing/2014/main" id="{105577CD-4FC3-3740-B976-80ACFC365A21}"/>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38" name="Straight Connector 37">
              <a:extLst>
                <a:ext uri="{FF2B5EF4-FFF2-40B4-BE49-F238E27FC236}">
                  <a16:creationId xmlns:a16="http://schemas.microsoft.com/office/drawing/2014/main" id="{522B882D-9840-BC4B-B74D-5E824157B7F9}"/>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a:hlinkClick r:id="" action="ppaction://noaction"/>
              <a:extLst>
                <a:ext uri="{FF2B5EF4-FFF2-40B4-BE49-F238E27FC236}">
                  <a16:creationId xmlns:a16="http://schemas.microsoft.com/office/drawing/2014/main" id="{E478F775-77DF-214E-BA06-389455A03131}"/>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16</a:t>
              </a:r>
            </a:p>
          </p:txBody>
        </p:sp>
      </p:grpSp>
      <p:grpSp>
        <p:nvGrpSpPr>
          <p:cNvPr id="40" name="Group 39">
            <a:extLst>
              <a:ext uri="{FF2B5EF4-FFF2-40B4-BE49-F238E27FC236}">
                <a16:creationId xmlns:a16="http://schemas.microsoft.com/office/drawing/2014/main" id="{2193BE9B-6B9F-AB49-AA91-C4C4695A10C1}"/>
              </a:ext>
            </a:extLst>
          </p:cNvPr>
          <p:cNvGrpSpPr/>
          <p:nvPr userDrawn="1"/>
        </p:nvGrpSpPr>
        <p:grpSpPr>
          <a:xfrm>
            <a:off x="1702309" y="4843186"/>
            <a:ext cx="4339188" cy="282255"/>
            <a:chOff x="1702309" y="5066673"/>
            <a:chExt cx="4339188" cy="282255"/>
          </a:xfrm>
        </p:grpSpPr>
        <p:sp>
          <p:nvSpPr>
            <p:cNvPr id="41" name="Rectangle 40">
              <a:hlinkClick r:id="" action="ppaction://noaction"/>
              <a:extLst>
                <a:ext uri="{FF2B5EF4-FFF2-40B4-BE49-F238E27FC236}">
                  <a16:creationId xmlns:a16="http://schemas.microsoft.com/office/drawing/2014/main" id="{A7BA3A49-5574-9E44-9A37-DF22D49CA026}"/>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42" name="Straight Connector 41">
              <a:extLst>
                <a:ext uri="{FF2B5EF4-FFF2-40B4-BE49-F238E27FC236}">
                  <a16:creationId xmlns:a16="http://schemas.microsoft.com/office/drawing/2014/main" id="{6BDE20FD-B721-A647-9128-61718ACF5843}"/>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a:hlinkClick r:id="" action="ppaction://noaction"/>
              <a:extLst>
                <a:ext uri="{FF2B5EF4-FFF2-40B4-BE49-F238E27FC236}">
                  <a16:creationId xmlns:a16="http://schemas.microsoft.com/office/drawing/2014/main" id="{8BECA945-74A3-C843-8C64-F00ACC463DDC}"/>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20</a:t>
              </a:r>
            </a:p>
          </p:txBody>
        </p:sp>
      </p:grpSp>
      <p:grpSp>
        <p:nvGrpSpPr>
          <p:cNvPr id="44" name="Group 43">
            <a:extLst>
              <a:ext uri="{FF2B5EF4-FFF2-40B4-BE49-F238E27FC236}">
                <a16:creationId xmlns:a16="http://schemas.microsoft.com/office/drawing/2014/main" id="{5E4149E2-6DD4-B942-8826-EEA44EE2114C}"/>
              </a:ext>
            </a:extLst>
          </p:cNvPr>
          <p:cNvGrpSpPr/>
          <p:nvPr userDrawn="1"/>
        </p:nvGrpSpPr>
        <p:grpSpPr>
          <a:xfrm>
            <a:off x="1702309" y="5300653"/>
            <a:ext cx="4339188" cy="281950"/>
            <a:chOff x="1702309" y="5524140"/>
            <a:chExt cx="4339188" cy="281950"/>
          </a:xfrm>
        </p:grpSpPr>
        <p:sp>
          <p:nvSpPr>
            <p:cNvPr id="45" name="Rectangle 44">
              <a:hlinkClick r:id="" action="ppaction://noaction"/>
              <a:extLst>
                <a:ext uri="{FF2B5EF4-FFF2-40B4-BE49-F238E27FC236}">
                  <a16:creationId xmlns:a16="http://schemas.microsoft.com/office/drawing/2014/main" id="{9EE6E60E-1956-484F-9D49-BC4852E10D00}"/>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46" name="Straight Connector 45">
              <a:extLst>
                <a:ext uri="{FF2B5EF4-FFF2-40B4-BE49-F238E27FC236}">
                  <a16:creationId xmlns:a16="http://schemas.microsoft.com/office/drawing/2014/main" id="{FC950837-882A-F14F-809B-B556D93FB006}"/>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7" name="TextBox 46">
              <a:hlinkClick r:id="" action="ppaction://noaction"/>
              <a:extLst>
                <a:ext uri="{FF2B5EF4-FFF2-40B4-BE49-F238E27FC236}">
                  <a16:creationId xmlns:a16="http://schemas.microsoft.com/office/drawing/2014/main" id="{EBBE92CE-5137-6C4C-A03E-8D82C6CE16C8}"/>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24</a:t>
              </a:r>
            </a:p>
          </p:txBody>
        </p:sp>
      </p:grpSp>
      <p:grpSp>
        <p:nvGrpSpPr>
          <p:cNvPr id="48" name="Group 47">
            <a:extLst>
              <a:ext uri="{FF2B5EF4-FFF2-40B4-BE49-F238E27FC236}">
                <a16:creationId xmlns:a16="http://schemas.microsoft.com/office/drawing/2014/main" id="{40B499DB-04AA-B24A-9017-5E2723AA7293}"/>
              </a:ext>
            </a:extLst>
          </p:cNvPr>
          <p:cNvGrpSpPr/>
          <p:nvPr userDrawn="1"/>
        </p:nvGrpSpPr>
        <p:grpSpPr>
          <a:xfrm>
            <a:off x="1702309" y="5738577"/>
            <a:ext cx="4336475" cy="277865"/>
            <a:chOff x="1702309" y="5962064"/>
            <a:chExt cx="4336475" cy="277865"/>
          </a:xfrm>
        </p:grpSpPr>
        <p:sp>
          <p:nvSpPr>
            <p:cNvPr id="49" name="Rectangle 48">
              <a:hlinkClick r:id="" action="ppaction://noaction"/>
              <a:extLst>
                <a:ext uri="{FF2B5EF4-FFF2-40B4-BE49-F238E27FC236}">
                  <a16:creationId xmlns:a16="http://schemas.microsoft.com/office/drawing/2014/main" id="{FEBFE36A-E346-404D-8F7B-F91B789D3F49}"/>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50" name="Straight Connector 49">
              <a:extLst>
                <a:ext uri="{FF2B5EF4-FFF2-40B4-BE49-F238E27FC236}">
                  <a16:creationId xmlns:a16="http://schemas.microsoft.com/office/drawing/2014/main" id="{8BC5B880-57EE-0843-8832-2EC32B033766}"/>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1" name="TextBox 50">
              <a:hlinkClick r:id="" action="ppaction://noaction"/>
              <a:extLst>
                <a:ext uri="{FF2B5EF4-FFF2-40B4-BE49-F238E27FC236}">
                  <a16:creationId xmlns:a16="http://schemas.microsoft.com/office/drawing/2014/main" id="{C7DB2ECC-38ED-5147-AB52-6CAD1569FA82}"/>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28</a:t>
              </a:r>
            </a:p>
          </p:txBody>
        </p:sp>
      </p:grpSp>
      <p:grpSp>
        <p:nvGrpSpPr>
          <p:cNvPr id="52" name="Group 51">
            <a:extLst>
              <a:ext uri="{FF2B5EF4-FFF2-40B4-BE49-F238E27FC236}">
                <a16:creationId xmlns:a16="http://schemas.microsoft.com/office/drawing/2014/main" id="{AACD7024-D221-1649-9FA7-0958090C0E27}"/>
              </a:ext>
            </a:extLst>
          </p:cNvPr>
          <p:cNvGrpSpPr/>
          <p:nvPr userDrawn="1"/>
        </p:nvGrpSpPr>
        <p:grpSpPr>
          <a:xfrm>
            <a:off x="943173" y="6184032"/>
            <a:ext cx="5106862" cy="307777"/>
            <a:chOff x="943173" y="6462111"/>
            <a:chExt cx="5106862" cy="307777"/>
          </a:xfrm>
        </p:grpSpPr>
        <p:sp>
          <p:nvSpPr>
            <p:cNvPr id="53" name="Rectangle 52">
              <a:hlinkClick r:id="" action="ppaction://noaction"/>
              <a:extLst>
                <a:ext uri="{FF2B5EF4-FFF2-40B4-BE49-F238E27FC236}">
                  <a16:creationId xmlns:a16="http://schemas.microsoft.com/office/drawing/2014/main" id="{3D43EF56-B49D-E540-B025-EB08BA5423EE}"/>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54" name="Straight Connector 53">
              <a:extLst>
                <a:ext uri="{FF2B5EF4-FFF2-40B4-BE49-F238E27FC236}">
                  <a16:creationId xmlns:a16="http://schemas.microsoft.com/office/drawing/2014/main" id="{175AD039-320A-6948-9E3C-EF5225622D04}"/>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5" name="TextBox 54">
              <a:hlinkClick r:id="" action="ppaction://noaction"/>
              <a:extLst>
                <a:ext uri="{FF2B5EF4-FFF2-40B4-BE49-F238E27FC236}">
                  <a16:creationId xmlns:a16="http://schemas.microsoft.com/office/drawing/2014/main" id="{74824522-6D9F-414D-B985-D553FAFF1692}"/>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32</a:t>
              </a:r>
            </a:p>
          </p:txBody>
        </p:sp>
      </p:grpSp>
      <p:grpSp>
        <p:nvGrpSpPr>
          <p:cNvPr id="56" name="Group 55">
            <a:extLst>
              <a:ext uri="{FF2B5EF4-FFF2-40B4-BE49-F238E27FC236}">
                <a16:creationId xmlns:a16="http://schemas.microsoft.com/office/drawing/2014/main" id="{A2F587A7-675E-6E43-9235-7D63E40EF3A6}"/>
              </a:ext>
            </a:extLst>
          </p:cNvPr>
          <p:cNvGrpSpPr/>
          <p:nvPr userDrawn="1"/>
        </p:nvGrpSpPr>
        <p:grpSpPr>
          <a:xfrm>
            <a:off x="943173" y="6649739"/>
            <a:ext cx="5091872" cy="307777"/>
            <a:chOff x="943173" y="6991079"/>
            <a:chExt cx="5091872" cy="307777"/>
          </a:xfrm>
        </p:grpSpPr>
        <p:sp>
          <p:nvSpPr>
            <p:cNvPr id="57" name="Rectangle 56">
              <a:hlinkClick r:id="" action="ppaction://noaction"/>
              <a:extLst>
                <a:ext uri="{FF2B5EF4-FFF2-40B4-BE49-F238E27FC236}">
                  <a16:creationId xmlns:a16="http://schemas.microsoft.com/office/drawing/2014/main" id="{4CA2866F-B109-5642-BFA2-EC7324FC9A3B}"/>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58" name="Straight Connector 57">
              <a:extLst>
                <a:ext uri="{FF2B5EF4-FFF2-40B4-BE49-F238E27FC236}">
                  <a16:creationId xmlns:a16="http://schemas.microsoft.com/office/drawing/2014/main" id="{4707F4E8-1CF6-0E4F-959D-929AACA69ECD}"/>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9" name="TextBox 58">
              <a:hlinkClick r:id="" action="ppaction://noaction"/>
              <a:extLst>
                <a:ext uri="{FF2B5EF4-FFF2-40B4-BE49-F238E27FC236}">
                  <a16:creationId xmlns:a16="http://schemas.microsoft.com/office/drawing/2014/main" id="{62024ABB-70D7-3143-AA78-368EC10418DB}"/>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33</a:t>
              </a:r>
            </a:p>
          </p:txBody>
        </p:sp>
      </p:grpSp>
      <p:sp>
        <p:nvSpPr>
          <p:cNvPr id="60" name="Title 1">
            <a:extLst>
              <a:ext uri="{FF2B5EF4-FFF2-40B4-BE49-F238E27FC236}">
                <a16:creationId xmlns:a16="http://schemas.microsoft.com/office/drawing/2014/main" id="{DCA94A9C-AA8B-1C4E-A726-D2F8C087829A}"/>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pic>
        <p:nvPicPr>
          <p:cNvPr id="63" name="Picture 62">
            <a:extLst>
              <a:ext uri="{FF2B5EF4-FFF2-40B4-BE49-F238E27FC236}">
                <a16:creationId xmlns:a16="http://schemas.microsoft.com/office/drawing/2014/main" id="{90F53613-3D76-9149-8AA7-436E967E76FF}"/>
              </a:ext>
            </a:extLst>
          </p:cNvPr>
          <p:cNvPicPr>
            <a:picLocks noChangeAspect="1"/>
          </p:cNvPicPr>
          <p:nvPr userDrawn="1"/>
        </p:nvPicPr>
        <p:blipFill>
          <a:blip r:embed="rId4"/>
          <a:stretch>
            <a:fillRect/>
          </a:stretch>
        </p:blipFill>
        <p:spPr>
          <a:xfrm>
            <a:off x="471488" y="7618579"/>
            <a:ext cx="864357" cy="864357"/>
          </a:xfrm>
          <a:prstGeom prst="rect">
            <a:avLst/>
          </a:prstGeom>
        </p:spPr>
      </p:pic>
    </p:spTree>
    <p:extLst>
      <p:ext uri="{BB962C8B-B14F-4D97-AF65-F5344CB8AC3E}">
        <p14:creationId xmlns:p14="http://schemas.microsoft.com/office/powerpoint/2010/main" val="290860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0" name="object 16">
            <a:extLst>
              <a:ext uri="{FF2B5EF4-FFF2-40B4-BE49-F238E27FC236}">
                <a16:creationId xmlns:a16="http://schemas.microsoft.com/office/drawing/2014/main" id="{D052143A-3195-5544-900E-E94E4645FCFE}"/>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7" name="Rectangle 26">
            <a:extLst>
              <a:ext uri="{FF2B5EF4-FFF2-40B4-BE49-F238E27FC236}">
                <a16:creationId xmlns:a16="http://schemas.microsoft.com/office/drawing/2014/main" id="{584941F0-F279-4189-99DB-6C1F2DA2F08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6864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3"/>
            <a:srcRect/>
            <a:stretch/>
          </p:blipFill>
          <p:spPr>
            <a:xfrm>
              <a:off x="6125398" y="742753"/>
              <a:ext cx="237970" cy="237970"/>
            </a:xfrm>
            <a:prstGeom prst="rect">
              <a:avLst/>
            </a:prstGeom>
          </p:spPr>
        </p:pic>
      </p:grpSp>
      <p:sp>
        <p:nvSpPr>
          <p:cNvPr id="102" name="object 16">
            <a:extLst>
              <a:ext uri="{FF2B5EF4-FFF2-40B4-BE49-F238E27FC236}">
                <a16:creationId xmlns:a16="http://schemas.microsoft.com/office/drawing/2014/main" id="{3BFA74D1-26BF-4FE4-8175-D0FA70A1023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sp>
        <p:nvSpPr>
          <p:cNvPr id="14" name="Rectangle 13">
            <a:extLst>
              <a:ext uri="{FF2B5EF4-FFF2-40B4-BE49-F238E27FC236}">
                <a16:creationId xmlns:a16="http://schemas.microsoft.com/office/drawing/2014/main" id="{226C7928-6715-4311-891A-ACDA1B8F8F9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951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33" name="object 16">
            <a:extLst>
              <a:ext uri="{FF2B5EF4-FFF2-40B4-BE49-F238E27FC236}">
                <a16:creationId xmlns:a16="http://schemas.microsoft.com/office/drawing/2014/main" id="{6870B701-CECC-0C4D-820A-9A7CA88B25C1}"/>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20" name="Rectangle 19">
            <a:extLst>
              <a:ext uri="{FF2B5EF4-FFF2-40B4-BE49-F238E27FC236}">
                <a16:creationId xmlns:a16="http://schemas.microsoft.com/office/drawing/2014/main" id="{EE895F3E-960A-46EC-A5D4-C8C1BEF0714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62224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2AF5734A-66CE-984F-AB53-C63B3E43CA1D}"/>
              </a:ext>
            </a:extLst>
          </p:cNvPr>
          <p:cNvSpPr/>
          <p:nvPr userDrawn="1"/>
        </p:nvSpPr>
        <p:spPr>
          <a:xfrm flipH="1">
            <a:off x="0" y="1"/>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5C0B36A5-6CC1-7147-922A-55599B12D8D6}"/>
              </a:ext>
            </a:extLst>
          </p:cNvPr>
          <p:cNvSpPr/>
          <p:nvPr userDrawn="1"/>
        </p:nvSpPr>
        <p:spPr>
          <a:xfrm>
            <a:off x="0" y="9384"/>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pic>
        <p:nvPicPr>
          <p:cNvPr id="5" name="Рисунок 5">
            <a:extLst>
              <a:ext uri="{FF2B5EF4-FFF2-40B4-BE49-F238E27FC236}">
                <a16:creationId xmlns:a16="http://schemas.microsoft.com/office/drawing/2014/main" id="{591BE21D-AFEE-3948-BC9B-C831AAD204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727" y="8148133"/>
            <a:ext cx="864356" cy="306183"/>
          </a:xfrm>
          <a:prstGeom prst="rect">
            <a:avLst/>
          </a:prstGeom>
        </p:spPr>
      </p:pic>
      <p:sp>
        <p:nvSpPr>
          <p:cNvPr id="6" name="object 4">
            <a:extLst>
              <a:ext uri="{FF2B5EF4-FFF2-40B4-BE49-F238E27FC236}">
                <a16:creationId xmlns:a16="http://schemas.microsoft.com/office/drawing/2014/main" id="{50CD9DAB-ADA3-3E40-9AC5-A5EA79987229}"/>
              </a:ext>
            </a:extLst>
          </p:cNvPr>
          <p:cNvSpPr/>
          <p:nvPr userDrawn="1"/>
        </p:nvSpPr>
        <p:spPr>
          <a:xfrm>
            <a:off x="228600" y="8726699"/>
            <a:ext cx="6400800" cy="140015"/>
          </a:xfrm>
          <a:prstGeom prst="rect">
            <a:avLst/>
          </a:prstGeom>
          <a:blipFill>
            <a:blip r:embed="rId4" cstate="print"/>
            <a:stretch>
              <a:fillRect/>
            </a:stretch>
          </a:blipFill>
        </p:spPr>
        <p:txBody>
          <a:bodyPr wrap="square" lIns="0" tIns="0" rIns="0" bIns="0" rtlCol="0"/>
          <a:lstStyle/>
          <a:p>
            <a:endParaRPr dirty="0"/>
          </a:p>
        </p:txBody>
      </p:sp>
      <p:sp>
        <p:nvSpPr>
          <p:cNvPr id="68" name="Title 1">
            <a:extLst>
              <a:ext uri="{FF2B5EF4-FFF2-40B4-BE49-F238E27FC236}">
                <a16:creationId xmlns:a16="http://schemas.microsoft.com/office/drawing/2014/main" id="{D4A8DCF7-F693-1249-BD15-CBDFE67C0DCB}"/>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grpSp>
        <p:nvGrpSpPr>
          <p:cNvPr id="69" name="Group 68">
            <a:extLst>
              <a:ext uri="{FF2B5EF4-FFF2-40B4-BE49-F238E27FC236}">
                <a16:creationId xmlns:a16="http://schemas.microsoft.com/office/drawing/2014/main" id="{E4290084-4ECA-5A44-96FC-1CD8AE54779B}"/>
              </a:ext>
            </a:extLst>
          </p:cNvPr>
          <p:cNvGrpSpPr/>
          <p:nvPr userDrawn="1"/>
        </p:nvGrpSpPr>
        <p:grpSpPr>
          <a:xfrm>
            <a:off x="943173" y="1185381"/>
            <a:ext cx="5021836" cy="307777"/>
            <a:chOff x="943173" y="1299684"/>
            <a:chExt cx="5021836" cy="307777"/>
          </a:xfrm>
        </p:grpSpPr>
        <p:sp>
          <p:nvSpPr>
            <p:cNvPr id="70" name="Rectangle 69">
              <a:hlinkClick r:id="" action="ppaction://noaction"/>
              <a:extLst>
                <a:ext uri="{FF2B5EF4-FFF2-40B4-BE49-F238E27FC236}">
                  <a16:creationId xmlns:a16="http://schemas.microsoft.com/office/drawing/2014/main" id="{87112612-92EE-5D48-A3C9-8E74A28ACC17}"/>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71" name="Straight Connector 70">
              <a:extLst>
                <a:ext uri="{FF2B5EF4-FFF2-40B4-BE49-F238E27FC236}">
                  <a16:creationId xmlns:a16="http://schemas.microsoft.com/office/drawing/2014/main" id="{492FEE09-FBE7-0F46-AC17-12A64CD3459A}"/>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2" name="TextBox 71">
              <a:hlinkClick r:id="" action="ppaction://noaction"/>
              <a:extLst>
                <a:ext uri="{FF2B5EF4-FFF2-40B4-BE49-F238E27FC236}">
                  <a16:creationId xmlns:a16="http://schemas.microsoft.com/office/drawing/2014/main" id="{BB49A006-7C1D-7A4F-B6E0-995EDBC186DC}"/>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73" name="Group 72">
            <a:extLst>
              <a:ext uri="{FF2B5EF4-FFF2-40B4-BE49-F238E27FC236}">
                <a16:creationId xmlns:a16="http://schemas.microsoft.com/office/drawing/2014/main" id="{F541F817-D6B0-3B47-AC15-27C84ED715AF}"/>
              </a:ext>
            </a:extLst>
          </p:cNvPr>
          <p:cNvGrpSpPr/>
          <p:nvPr userDrawn="1"/>
        </p:nvGrpSpPr>
        <p:grpSpPr>
          <a:xfrm>
            <a:off x="943173" y="1642909"/>
            <a:ext cx="5021836" cy="307777"/>
            <a:chOff x="943173" y="1757212"/>
            <a:chExt cx="5021836" cy="307777"/>
          </a:xfrm>
        </p:grpSpPr>
        <p:sp>
          <p:nvSpPr>
            <p:cNvPr id="74" name="Rectangle 73">
              <a:hlinkClick r:id="" action="ppaction://noaction"/>
              <a:extLst>
                <a:ext uri="{FF2B5EF4-FFF2-40B4-BE49-F238E27FC236}">
                  <a16:creationId xmlns:a16="http://schemas.microsoft.com/office/drawing/2014/main" id="{FA9BEB18-5662-DE40-A702-EF66A4756B95}"/>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75" name="Straight Connector 74">
              <a:extLst>
                <a:ext uri="{FF2B5EF4-FFF2-40B4-BE49-F238E27FC236}">
                  <a16:creationId xmlns:a16="http://schemas.microsoft.com/office/drawing/2014/main" id="{A136572A-93DD-2C40-A1AA-70347E025C08}"/>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6" name="TextBox 75">
              <a:hlinkClick r:id="" action="ppaction://noaction"/>
              <a:extLst>
                <a:ext uri="{FF2B5EF4-FFF2-40B4-BE49-F238E27FC236}">
                  <a16:creationId xmlns:a16="http://schemas.microsoft.com/office/drawing/2014/main" id="{8676FC72-B71D-CC4D-93CE-60D0798CFA52}"/>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77" name="Group 76">
            <a:extLst>
              <a:ext uri="{FF2B5EF4-FFF2-40B4-BE49-F238E27FC236}">
                <a16:creationId xmlns:a16="http://schemas.microsoft.com/office/drawing/2014/main" id="{1AADEADD-DF30-2B40-AA04-3B6FBEBF2FFE}"/>
              </a:ext>
            </a:extLst>
          </p:cNvPr>
          <p:cNvGrpSpPr/>
          <p:nvPr userDrawn="1"/>
        </p:nvGrpSpPr>
        <p:grpSpPr>
          <a:xfrm>
            <a:off x="943173" y="2143301"/>
            <a:ext cx="5021836" cy="307777"/>
            <a:chOff x="943173" y="2257604"/>
            <a:chExt cx="5021836" cy="307777"/>
          </a:xfrm>
        </p:grpSpPr>
        <p:sp>
          <p:nvSpPr>
            <p:cNvPr id="78" name="Rectangle 77">
              <a:hlinkClick r:id="" action="ppaction://noaction"/>
              <a:extLst>
                <a:ext uri="{FF2B5EF4-FFF2-40B4-BE49-F238E27FC236}">
                  <a16:creationId xmlns:a16="http://schemas.microsoft.com/office/drawing/2014/main" id="{BF278CCF-0159-0840-9F6D-56D37B5D9142}"/>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79" name="Straight Connector 78">
              <a:extLst>
                <a:ext uri="{FF2B5EF4-FFF2-40B4-BE49-F238E27FC236}">
                  <a16:creationId xmlns:a16="http://schemas.microsoft.com/office/drawing/2014/main" id="{F8B5529F-8FCA-6E47-A87E-BC8A68D75493}"/>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0" name="TextBox 79">
              <a:hlinkClick r:id="" action="ppaction://noaction"/>
              <a:extLst>
                <a:ext uri="{FF2B5EF4-FFF2-40B4-BE49-F238E27FC236}">
                  <a16:creationId xmlns:a16="http://schemas.microsoft.com/office/drawing/2014/main" id="{BD0D809A-77D9-6D44-993D-4B8FBA51C98C}"/>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81" name="Group 80">
            <a:extLst>
              <a:ext uri="{FF2B5EF4-FFF2-40B4-BE49-F238E27FC236}">
                <a16:creationId xmlns:a16="http://schemas.microsoft.com/office/drawing/2014/main" id="{F70E18D2-2BC9-504F-9EAF-0936F9EFC68C}"/>
              </a:ext>
            </a:extLst>
          </p:cNvPr>
          <p:cNvGrpSpPr/>
          <p:nvPr userDrawn="1"/>
        </p:nvGrpSpPr>
        <p:grpSpPr>
          <a:xfrm>
            <a:off x="1702309" y="2587382"/>
            <a:ext cx="4256152" cy="277865"/>
            <a:chOff x="1702309" y="2810869"/>
            <a:chExt cx="4256152" cy="277865"/>
          </a:xfrm>
        </p:grpSpPr>
        <p:sp>
          <p:nvSpPr>
            <p:cNvPr id="82" name="Rectangle 81">
              <a:hlinkClick r:id="rId5" action="ppaction://hlinksldjump"/>
              <a:extLst>
                <a:ext uri="{FF2B5EF4-FFF2-40B4-BE49-F238E27FC236}">
                  <a16:creationId xmlns:a16="http://schemas.microsoft.com/office/drawing/2014/main" id="{351B3A48-61F7-D943-AEAB-F68491899A38}"/>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83" name="Straight Connector 82">
              <a:extLst>
                <a:ext uri="{FF2B5EF4-FFF2-40B4-BE49-F238E27FC236}">
                  <a16:creationId xmlns:a16="http://schemas.microsoft.com/office/drawing/2014/main" id="{089BE0EF-93ED-5D48-9F66-08C33422D804}"/>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4" name="TextBox 83">
              <a:hlinkClick r:id="rId5" action="ppaction://hlinksldjump"/>
              <a:extLst>
                <a:ext uri="{FF2B5EF4-FFF2-40B4-BE49-F238E27FC236}">
                  <a16:creationId xmlns:a16="http://schemas.microsoft.com/office/drawing/2014/main" id="{FDBDD581-C95B-214F-A659-DF8CD8CD15BB}"/>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85" name="Group 84">
            <a:extLst>
              <a:ext uri="{FF2B5EF4-FFF2-40B4-BE49-F238E27FC236}">
                <a16:creationId xmlns:a16="http://schemas.microsoft.com/office/drawing/2014/main" id="{917C7AEA-E805-FA41-B5D7-0F2CDCC7D607}"/>
              </a:ext>
            </a:extLst>
          </p:cNvPr>
          <p:cNvGrpSpPr/>
          <p:nvPr userDrawn="1"/>
        </p:nvGrpSpPr>
        <p:grpSpPr>
          <a:xfrm>
            <a:off x="1702309" y="3036378"/>
            <a:ext cx="4256152" cy="280215"/>
            <a:chOff x="1702309" y="3259865"/>
            <a:chExt cx="4256152" cy="280215"/>
          </a:xfrm>
        </p:grpSpPr>
        <p:sp>
          <p:nvSpPr>
            <p:cNvPr id="86" name="Rectangle 85">
              <a:hlinkClick r:id="" action="ppaction://noaction"/>
              <a:extLst>
                <a:ext uri="{FF2B5EF4-FFF2-40B4-BE49-F238E27FC236}">
                  <a16:creationId xmlns:a16="http://schemas.microsoft.com/office/drawing/2014/main" id="{7D25626D-5B7D-2D44-A284-2A43FEBF21BA}"/>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87" name="Straight Connector 86">
              <a:extLst>
                <a:ext uri="{FF2B5EF4-FFF2-40B4-BE49-F238E27FC236}">
                  <a16:creationId xmlns:a16="http://schemas.microsoft.com/office/drawing/2014/main" id="{775EE17F-C823-C943-B64D-EA2280D30BA5}"/>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8" name="TextBox 87">
              <a:hlinkClick r:id="" action="ppaction://noaction"/>
              <a:extLst>
                <a:ext uri="{FF2B5EF4-FFF2-40B4-BE49-F238E27FC236}">
                  <a16:creationId xmlns:a16="http://schemas.microsoft.com/office/drawing/2014/main" id="{6CD7B695-1644-314D-B2F1-1DFA8A07F5AC}"/>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89" name="Group 88">
            <a:extLst>
              <a:ext uri="{FF2B5EF4-FFF2-40B4-BE49-F238E27FC236}">
                <a16:creationId xmlns:a16="http://schemas.microsoft.com/office/drawing/2014/main" id="{8714DB71-F995-EB45-9805-18B378F0A539}"/>
              </a:ext>
            </a:extLst>
          </p:cNvPr>
          <p:cNvGrpSpPr/>
          <p:nvPr userDrawn="1"/>
        </p:nvGrpSpPr>
        <p:grpSpPr>
          <a:xfrm>
            <a:off x="1702309" y="3944018"/>
            <a:ext cx="4341178" cy="279907"/>
            <a:chOff x="1702309" y="4167505"/>
            <a:chExt cx="4341178" cy="279907"/>
          </a:xfrm>
        </p:grpSpPr>
        <p:sp>
          <p:nvSpPr>
            <p:cNvPr id="90" name="Rectangle 89">
              <a:hlinkClick r:id="" action="ppaction://noaction"/>
              <a:extLst>
                <a:ext uri="{FF2B5EF4-FFF2-40B4-BE49-F238E27FC236}">
                  <a16:creationId xmlns:a16="http://schemas.microsoft.com/office/drawing/2014/main" id="{90D4B644-6F83-F84A-8A66-2ABA8C20B0A9}"/>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91" name="Straight Connector 90">
              <a:extLst>
                <a:ext uri="{FF2B5EF4-FFF2-40B4-BE49-F238E27FC236}">
                  <a16:creationId xmlns:a16="http://schemas.microsoft.com/office/drawing/2014/main" id="{14C331BF-C736-A143-9AB7-3665042EE33B}"/>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2" name="TextBox 91">
              <a:hlinkClick r:id="" action="ppaction://noaction"/>
              <a:extLst>
                <a:ext uri="{FF2B5EF4-FFF2-40B4-BE49-F238E27FC236}">
                  <a16:creationId xmlns:a16="http://schemas.microsoft.com/office/drawing/2014/main" id="{8747D2C2-61B5-474E-ACF7-03AC468A6BB6}"/>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10</a:t>
              </a:r>
            </a:p>
          </p:txBody>
        </p:sp>
      </p:grpSp>
      <p:grpSp>
        <p:nvGrpSpPr>
          <p:cNvPr id="93" name="Group 92">
            <a:extLst>
              <a:ext uri="{FF2B5EF4-FFF2-40B4-BE49-F238E27FC236}">
                <a16:creationId xmlns:a16="http://schemas.microsoft.com/office/drawing/2014/main" id="{58D415BF-2F32-0A40-A594-97644DC7F445}"/>
              </a:ext>
            </a:extLst>
          </p:cNvPr>
          <p:cNvGrpSpPr/>
          <p:nvPr userDrawn="1"/>
        </p:nvGrpSpPr>
        <p:grpSpPr>
          <a:xfrm>
            <a:off x="1702309" y="3484508"/>
            <a:ext cx="4256152" cy="284297"/>
            <a:chOff x="1702309" y="3707995"/>
            <a:chExt cx="4256152" cy="284297"/>
          </a:xfrm>
        </p:grpSpPr>
        <p:sp>
          <p:nvSpPr>
            <p:cNvPr id="94" name="Rectangle 93">
              <a:hlinkClick r:id="" action="ppaction://noaction"/>
              <a:extLst>
                <a:ext uri="{FF2B5EF4-FFF2-40B4-BE49-F238E27FC236}">
                  <a16:creationId xmlns:a16="http://schemas.microsoft.com/office/drawing/2014/main" id="{83C6AB7B-38F1-644A-97D7-369398E5D826}"/>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95" name="Straight Connector 94">
              <a:extLst>
                <a:ext uri="{FF2B5EF4-FFF2-40B4-BE49-F238E27FC236}">
                  <a16:creationId xmlns:a16="http://schemas.microsoft.com/office/drawing/2014/main" id="{9569F25B-68A3-0146-A48B-B53181159A9C}"/>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6" name="TextBox 95">
              <a:hlinkClick r:id="" action="ppaction://noaction"/>
              <a:extLst>
                <a:ext uri="{FF2B5EF4-FFF2-40B4-BE49-F238E27FC236}">
                  <a16:creationId xmlns:a16="http://schemas.microsoft.com/office/drawing/2014/main" id="{E1B930B9-BC4B-824B-9354-C751D2DE1F55}"/>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97" name="Group 96">
            <a:extLst>
              <a:ext uri="{FF2B5EF4-FFF2-40B4-BE49-F238E27FC236}">
                <a16:creationId xmlns:a16="http://schemas.microsoft.com/office/drawing/2014/main" id="{58BDF172-3D4D-8347-A12A-A3067DC3B848}"/>
              </a:ext>
            </a:extLst>
          </p:cNvPr>
          <p:cNvGrpSpPr/>
          <p:nvPr userDrawn="1"/>
        </p:nvGrpSpPr>
        <p:grpSpPr>
          <a:xfrm>
            <a:off x="1702309" y="4396230"/>
            <a:ext cx="4337176" cy="278238"/>
            <a:chOff x="1702309" y="4619717"/>
            <a:chExt cx="4337176" cy="278238"/>
          </a:xfrm>
        </p:grpSpPr>
        <p:sp>
          <p:nvSpPr>
            <p:cNvPr id="98" name="Rectangle 97">
              <a:hlinkClick r:id="" action="ppaction://noaction"/>
              <a:extLst>
                <a:ext uri="{FF2B5EF4-FFF2-40B4-BE49-F238E27FC236}">
                  <a16:creationId xmlns:a16="http://schemas.microsoft.com/office/drawing/2014/main" id="{2172A6B4-DC68-644E-B19F-98E34133AC53}"/>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99" name="Straight Connector 98">
              <a:extLst>
                <a:ext uri="{FF2B5EF4-FFF2-40B4-BE49-F238E27FC236}">
                  <a16:creationId xmlns:a16="http://schemas.microsoft.com/office/drawing/2014/main" id="{59FF5CFC-6A71-6749-9493-87A627FC81A8}"/>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0" name="TextBox 99">
              <a:hlinkClick r:id="" action="ppaction://noaction"/>
              <a:extLst>
                <a:ext uri="{FF2B5EF4-FFF2-40B4-BE49-F238E27FC236}">
                  <a16:creationId xmlns:a16="http://schemas.microsoft.com/office/drawing/2014/main" id="{A2CEB48F-5C06-F947-8335-893D89FE3E10}"/>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12</a:t>
              </a:r>
            </a:p>
          </p:txBody>
        </p:sp>
      </p:grpSp>
      <p:grpSp>
        <p:nvGrpSpPr>
          <p:cNvPr id="101" name="Group 100">
            <a:extLst>
              <a:ext uri="{FF2B5EF4-FFF2-40B4-BE49-F238E27FC236}">
                <a16:creationId xmlns:a16="http://schemas.microsoft.com/office/drawing/2014/main" id="{1C24F809-4186-D844-96A0-BFDD0C93FE91}"/>
              </a:ext>
            </a:extLst>
          </p:cNvPr>
          <p:cNvGrpSpPr/>
          <p:nvPr userDrawn="1"/>
        </p:nvGrpSpPr>
        <p:grpSpPr>
          <a:xfrm>
            <a:off x="1702309" y="4843186"/>
            <a:ext cx="4339188" cy="282255"/>
            <a:chOff x="1702309" y="5066673"/>
            <a:chExt cx="4339188" cy="282255"/>
          </a:xfrm>
        </p:grpSpPr>
        <p:sp>
          <p:nvSpPr>
            <p:cNvPr id="102" name="Rectangle 101">
              <a:hlinkClick r:id="" action="ppaction://noaction"/>
              <a:extLst>
                <a:ext uri="{FF2B5EF4-FFF2-40B4-BE49-F238E27FC236}">
                  <a16:creationId xmlns:a16="http://schemas.microsoft.com/office/drawing/2014/main" id="{4E9B8704-3431-2B47-BD0B-407AD89F413C}"/>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103" name="Straight Connector 102">
              <a:extLst>
                <a:ext uri="{FF2B5EF4-FFF2-40B4-BE49-F238E27FC236}">
                  <a16:creationId xmlns:a16="http://schemas.microsoft.com/office/drawing/2014/main" id="{A2A5B7D3-5BB5-D847-B1CB-1EB76D9CEE70}"/>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4" name="TextBox 103">
              <a:hlinkClick r:id="" action="ppaction://noaction"/>
              <a:extLst>
                <a:ext uri="{FF2B5EF4-FFF2-40B4-BE49-F238E27FC236}">
                  <a16:creationId xmlns:a16="http://schemas.microsoft.com/office/drawing/2014/main" id="{9631349B-ACF6-8045-B8E2-42DBA809B662}"/>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14</a:t>
              </a:r>
            </a:p>
          </p:txBody>
        </p:sp>
      </p:grpSp>
      <p:grpSp>
        <p:nvGrpSpPr>
          <p:cNvPr id="105" name="Group 104">
            <a:extLst>
              <a:ext uri="{FF2B5EF4-FFF2-40B4-BE49-F238E27FC236}">
                <a16:creationId xmlns:a16="http://schemas.microsoft.com/office/drawing/2014/main" id="{DF6F92E1-46BA-B742-AF80-6867FCEFF62F}"/>
              </a:ext>
            </a:extLst>
          </p:cNvPr>
          <p:cNvGrpSpPr/>
          <p:nvPr userDrawn="1"/>
        </p:nvGrpSpPr>
        <p:grpSpPr>
          <a:xfrm>
            <a:off x="1702309" y="5300653"/>
            <a:ext cx="4339188" cy="281950"/>
            <a:chOff x="1702309" y="5524140"/>
            <a:chExt cx="4339188" cy="281950"/>
          </a:xfrm>
        </p:grpSpPr>
        <p:sp>
          <p:nvSpPr>
            <p:cNvPr id="106" name="Rectangle 105">
              <a:hlinkClick r:id="" action="ppaction://noaction"/>
              <a:extLst>
                <a:ext uri="{FF2B5EF4-FFF2-40B4-BE49-F238E27FC236}">
                  <a16:creationId xmlns:a16="http://schemas.microsoft.com/office/drawing/2014/main" id="{6DC63FFA-F80A-A44B-8E51-E28DBB17F717}"/>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107" name="Straight Connector 106">
              <a:extLst>
                <a:ext uri="{FF2B5EF4-FFF2-40B4-BE49-F238E27FC236}">
                  <a16:creationId xmlns:a16="http://schemas.microsoft.com/office/drawing/2014/main" id="{7DA53FB6-64F9-544C-9B95-E00346248568}"/>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8" name="TextBox 107">
              <a:hlinkClick r:id="" action="ppaction://noaction"/>
              <a:extLst>
                <a:ext uri="{FF2B5EF4-FFF2-40B4-BE49-F238E27FC236}">
                  <a16:creationId xmlns:a16="http://schemas.microsoft.com/office/drawing/2014/main" id="{4519C2BC-277F-B34A-9216-BDF8D0C202AF}"/>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16</a:t>
              </a:r>
            </a:p>
          </p:txBody>
        </p:sp>
      </p:grpSp>
      <p:grpSp>
        <p:nvGrpSpPr>
          <p:cNvPr id="109" name="Group 108">
            <a:extLst>
              <a:ext uri="{FF2B5EF4-FFF2-40B4-BE49-F238E27FC236}">
                <a16:creationId xmlns:a16="http://schemas.microsoft.com/office/drawing/2014/main" id="{0240B62E-93DB-0E49-8E56-507E8623643F}"/>
              </a:ext>
            </a:extLst>
          </p:cNvPr>
          <p:cNvGrpSpPr/>
          <p:nvPr userDrawn="1"/>
        </p:nvGrpSpPr>
        <p:grpSpPr>
          <a:xfrm>
            <a:off x="1702309" y="5738577"/>
            <a:ext cx="4336475" cy="277865"/>
            <a:chOff x="1702309" y="5962064"/>
            <a:chExt cx="4336475" cy="277865"/>
          </a:xfrm>
        </p:grpSpPr>
        <p:sp>
          <p:nvSpPr>
            <p:cNvPr id="110" name="Rectangle 109">
              <a:hlinkClick r:id="" action="ppaction://noaction"/>
              <a:extLst>
                <a:ext uri="{FF2B5EF4-FFF2-40B4-BE49-F238E27FC236}">
                  <a16:creationId xmlns:a16="http://schemas.microsoft.com/office/drawing/2014/main" id="{784C41B9-5A13-384C-A7CD-977FF95F4983}"/>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111" name="Straight Connector 110">
              <a:extLst>
                <a:ext uri="{FF2B5EF4-FFF2-40B4-BE49-F238E27FC236}">
                  <a16:creationId xmlns:a16="http://schemas.microsoft.com/office/drawing/2014/main" id="{9B06010A-62FD-3C42-ACC4-189B40DC650E}"/>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2" name="TextBox 111">
              <a:hlinkClick r:id="" action="ppaction://noaction"/>
              <a:extLst>
                <a:ext uri="{FF2B5EF4-FFF2-40B4-BE49-F238E27FC236}">
                  <a16:creationId xmlns:a16="http://schemas.microsoft.com/office/drawing/2014/main" id="{4E87D104-E29A-6A44-8964-3576C1A6BC71}"/>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18</a:t>
              </a:r>
            </a:p>
          </p:txBody>
        </p:sp>
      </p:grpSp>
      <p:grpSp>
        <p:nvGrpSpPr>
          <p:cNvPr id="113" name="Group 112">
            <a:extLst>
              <a:ext uri="{FF2B5EF4-FFF2-40B4-BE49-F238E27FC236}">
                <a16:creationId xmlns:a16="http://schemas.microsoft.com/office/drawing/2014/main" id="{8EE19EB4-0322-BC46-820C-A0557E5AAFAA}"/>
              </a:ext>
            </a:extLst>
          </p:cNvPr>
          <p:cNvGrpSpPr/>
          <p:nvPr userDrawn="1"/>
        </p:nvGrpSpPr>
        <p:grpSpPr>
          <a:xfrm>
            <a:off x="943173" y="6184032"/>
            <a:ext cx="5106862" cy="307777"/>
            <a:chOff x="943173" y="6462111"/>
            <a:chExt cx="5106862" cy="307777"/>
          </a:xfrm>
        </p:grpSpPr>
        <p:sp>
          <p:nvSpPr>
            <p:cNvPr id="114" name="Rectangle 113">
              <a:hlinkClick r:id="" action="ppaction://noaction"/>
              <a:extLst>
                <a:ext uri="{FF2B5EF4-FFF2-40B4-BE49-F238E27FC236}">
                  <a16:creationId xmlns:a16="http://schemas.microsoft.com/office/drawing/2014/main" id="{6D47E56A-AD1E-8F40-9DE2-2B24680B12FF}"/>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115" name="Straight Connector 114">
              <a:extLst>
                <a:ext uri="{FF2B5EF4-FFF2-40B4-BE49-F238E27FC236}">
                  <a16:creationId xmlns:a16="http://schemas.microsoft.com/office/drawing/2014/main" id="{836D6B37-7863-B44A-9C0D-FD30CD3563D1}"/>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Box 115">
              <a:hlinkClick r:id="" action="ppaction://noaction"/>
              <a:extLst>
                <a:ext uri="{FF2B5EF4-FFF2-40B4-BE49-F238E27FC236}">
                  <a16:creationId xmlns:a16="http://schemas.microsoft.com/office/drawing/2014/main" id="{239D3BA1-DA44-D649-8017-F3E2BF9C864B}"/>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20</a:t>
              </a:r>
            </a:p>
          </p:txBody>
        </p:sp>
      </p:grpSp>
      <p:grpSp>
        <p:nvGrpSpPr>
          <p:cNvPr id="117" name="Group 116">
            <a:extLst>
              <a:ext uri="{FF2B5EF4-FFF2-40B4-BE49-F238E27FC236}">
                <a16:creationId xmlns:a16="http://schemas.microsoft.com/office/drawing/2014/main" id="{E29C906A-B807-F84B-BF34-30BE52D46555}"/>
              </a:ext>
            </a:extLst>
          </p:cNvPr>
          <p:cNvGrpSpPr/>
          <p:nvPr userDrawn="1"/>
        </p:nvGrpSpPr>
        <p:grpSpPr>
          <a:xfrm>
            <a:off x="943173" y="6649739"/>
            <a:ext cx="5091872" cy="307777"/>
            <a:chOff x="943173" y="6991079"/>
            <a:chExt cx="5091872" cy="307777"/>
          </a:xfrm>
        </p:grpSpPr>
        <p:sp>
          <p:nvSpPr>
            <p:cNvPr id="118" name="Rectangle 117">
              <a:hlinkClick r:id="" action="ppaction://noaction"/>
              <a:extLst>
                <a:ext uri="{FF2B5EF4-FFF2-40B4-BE49-F238E27FC236}">
                  <a16:creationId xmlns:a16="http://schemas.microsoft.com/office/drawing/2014/main" id="{6C928749-A800-3441-981A-87C150B3C976}"/>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119" name="Straight Connector 118">
              <a:extLst>
                <a:ext uri="{FF2B5EF4-FFF2-40B4-BE49-F238E27FC236}">
                  <a16:creationId xmlns:a16="http://schemas.microsoft.com/office/drawing/2014/main" id="{EFA6021C-1F2F-8D4E-9697-E0C28FC07800}"/>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0" name="TextBox 119">
              <a:hlinkClick r:id="" action="ppaction://noaction"/>
              <a:extLst>
                <a:ext uri="{FF2B5EF4-FFF2-40B4-BE49-F238E27FC236}">
                  <a16:creationId xmlns:a16="http://schemas.microsoft.com/office/drawing/2014/main" id="{BFCA83F6-4C34-D943-B0B1-C4D9467EF16E}"/>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21</a:t>
              </a:r>
            </a:p>
          </p:txBody>
        </p:sp>
      </p:grpSp>
      <p:grpSp>
        <p:nvGrpSpPr>
          <p:cNvPr id="121" name="Group 120">
            <a:extLst>
              <a:ext uri="{FF2B5EF4-FFF2-40B4-BE49-F238E27FC236}">
                <a16:creationId xmlns:a16="http://schemas.microsoft.com/office/drawing/2014/main" id="{1D689158-14A3-C541-A84F-2EFE4F06BB19}"/>
              </a:ext>
            </a:extLst>
          </p:cNvPr>
          <p:cNvGrpSpPr/>
          <p:nvPr userDrawn="1"/>
        </p:nvGrpSpPr>
        <p:grpSpPr>
          <a:xfrm>
            <a:off x="949034" y="7104935"/>
            <a:ext cx="5091872" cy="307777"/>
            <a:chOff x="943173" y="6991079"/>
            <a:chExt cx="5091872" cy="307777"/>
          </a:xfrm>
        </p:grpSpPr>
        <p:sp>
          <p:nvSpPr>
            <p:cNvPr id="122" name="Rectangle 121">
              <a:hlinkClick r:id="" action="ppaction://noaction"/>
              <a:extLst>
                <a:ext uri="{FF2B5EF4-FFF2-40B4-BE49-F238E27FC236}">
                  <a16:creationId xmlns:a16="http://schemas.microsoft.com/office/drawing/2014/main" id="{5FD0ACA3-39A7-0349-8452-C20F9F7D8326}"/>
                </a:ext>
              </a:extLst>
            </p:cNvPr>
            <p:cNvSpPr/>
            <p:nvPr/>
          </p:nvSpPr>
          <p:spPr>
            <a:xfrm>
              <a:off x="943173" y="6991079"/>
              <a:ext cx="1061509" cy="307777"/>
            </a:xfrm>
            <a:prstGeom prst="rect">
              <a:avLst/>
            </a:prstGeom>
          </p:spPr>
          <p:txBody>
            <a:bodyPr wrap="none">
              <a:spAutoFit/>
            </a:bodyPr>
            <a:lstStyle/>
            <a:p>
              <a:r>
                <a:rPr lang="en-US" sz="1400" dirty="0">
                  <a:solidFill>
                    <a:schemeClr val="bg1"/>
                  </a:solidFill>
                </a:rPr>
                <a:t>Disclaimer</a:t>
              </a:r>
            </a:p>
          </p:txBody>
        </p:sp>
        <p:cxnSp>
          <p:nvCxnSpPr>
            <p:cNvPr id="123" name="Straight Connector 122">
              <a:extLst>
                <a:ext uri="{FF2B5EF4-FFF2-40B4-BE49-F238E27FC236}">
                  <a16:creationId xmlns:a16="http://schemas.microsoft.com/office/drawing/2014/main" id="{6CAF8EBE-7560-B344-9E99-DCB43F7A03AC}"/>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4" name="TextBox 123">
              <a:hlinkClick r:id="" action="ppaction://noaction"/>
              <a:extLst>
                <a:ext uri="{FF2B5EF4-FFF2-40B4-BE49-F238E27FC236}">
                  <a16:creationId xmlns:a16="http://schemas.microsoft.com/office/drawing/2014/main" id="{F28AF4DB-D63B-B442-B8C5-8C6CC5208694}"/>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22</a:t>
              </a:r>
            </a:p>
          </p:txBody>
        </p:sp>
      </p:grpSp>
      <p:pic>
        <p:nvPicPr>
          <p:cNvPr id="64" name="Picture 63">
            <a:extLst>
              <a:ext uri="{FF2B5EF4-FFF2-40B4-BE49-F238E27FC236}">
                <a16:creationId xmlns:a16="http://schemas.microsoft.com/office/drawing/2014/main" id="{33EEE2CB-8D4C-4140-99E8-0B884197A265}"/>
              </a:ext>
            </a:extLst>
          </p:cNvPr>
          <p:cNvPicPr>
            <a:picLocks noChangeAspect="1"/>
          </p:cNvPicPr>
          <p:nvPr userDrawn="1"/>
        </p:nvPicPr>
        <p:blipFill>
          <a:blip r:embed="rId6"/>
          <a:stretch>
            <a:fillRect/>
          </a:stretch>
        </p:blipFill>
        <p:spPr>
          <a:xfrm>
            <a:off x="471488" y="7699162"/>
            <a:ext cx="864357" cy="864357"/>
          </a:xfrm>
          <a:prstGeom prst="rect">
            <a:avLst/>
          </a:prstGeom>
        </p:spPr>
      </p:pic>
    </p:spTree>
    <p:extLst>
      <p:ext uri="{BB962C8B-B14F-4D97-AF65-F5344CB8AC3E}">
        <p14:creationId xmlns:p14="http://schemas.microsoft.com/office/powerpoint/2010/main" val="407550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91958" y="6825964"/>
            <a:ext cx="6170612" cy="1698911"/>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25456" y="7236448"/>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5016682"/>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6" name="object 16">
            <a:extLst>
              <a:ext uri="{FF2B5EF4-FFF2-40B4-BE49-F238E27FC236}">
                <a16:creationId xmlns:a16="http://schemas.microsoft.com/office/drawing/2014/main" id="{EA255367-5C68-AD49-ACCC-6E40E0161633}"/>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37819" y="7519987"/>
            <a:ext cx="5746750" cy="138589"/>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28559" y="6925938"/>
            <a:ext cx="5746750" cy="1565762"/>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flipH="1">
            <a:off x="6405245" y="6678760"/>
            <a:ext cx="314651"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sp>
        <p:nvSpPr>
          <p:cNvPr id="35" name="Rectangle 34">
            <a:extLst>
              <a:ext uri="{FF2B5EF4-FFF2-40B4-BE49-F238E27FC236}">
                <a16:creationId xmlns:a16="http://schemas.microsoft.com/office/drawing/2014/main" id="{81E291DB-875B-46AE-9DB3-BE6BFE793DD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pic>
        <p:nvPicPr>
          <p:cNvPr id="25" name="Picture 24" descr="Logo&#10;&#10;Description automatically generated">
            <a:extLst>
              <a:ext uri="{FF2B5EF4-FFF2-40B4-BE49-F238E27FC236}">
                <a16:creationId xmlns:a16="http://schemas.microsoft.com/office/drawing/2014/main" id="{5F21A17F-BA09-411F-B3C2-53C2B18747B0}"/>
              </a:ext>
            </a:extLst>
          </p:cNvPr>
          <p:cNvPicPr>
            <a:picLocks noChangeAspect="1"/>
          </p:cNvPicPr>
          <p:nvPr userDrawn="1"/>
        </p:nvPicPr>
        <p:blipFill>
          <a:blip r:embed="rId5"/>
          <a:stretch>
            <a:fillRect/>
          </a:stretch>
        </p:blipFill>
        <p:spPr>
          <a:xfrm>
            <a:off x="5586044" y="8672080"/>
            <a:ext cx="815665" cy="333178"/>
          </a:xfrm>
          <a:prstGeom prst="rect">
            <a:avLst/>
          </a:prstGeom>
        </p:spPr>
      </p:pic>
      <p:sp>
        <p:nvSpPr>
          <p:cNvPr id="26" name="TextBox 25">
            <a:extLst>
              <a:ext uri="{FF2B5EF4-FFF2-40B4-BE49-F238E27FC236}">
                <a16:creationId xmlns:a16="http://schemas.microsoft.com/office/drawing/2014/main" id="{D7B644E9-D091-4A26-B50A-F30B4CBCEB42}"/>
              </a:ext>
            </a:extLst>
          </p:cNvPr>
          <p:cNvSpPr txBox="1"/>
          <p:nvPr userDrawn="1"/>
        </p:nvSpPr>
        <p:spPr>
          <a:xfrm>
            <a:off x="4755914" y="8802120"/>
            <a:ext cx="1034472" cy="238527"/>
          </a:xfrm>
          <a:prstGeom prst="rect">
            <a:avLst/>
          </a:prstGeom>
          <a:noFill/>
        </p:spPr>
        <p:txBody>
          <a:bodyPr wrap="square" rtlCol="0">
            <a:spAutoFit/>
          </a:bodyPr>
          <a:lstStyle/>
          <a:p>
            <a:r>
              <a:rPr lang="en-US" sz="900" b="0" dirty="0">
                <a:latin typeface="+mj-lt"/>
                <a:cs typeface="Calibri" panose="020F0502020204030204" pitchFamily="34" charset="0"/>
              </a:rPr>
              <a:t>Presented by</a:t>
            </a:r>
          </a:p>
        </p:txBody>
      </p:sp>
      <p:sp>
        <p:nvSpPr>
          <p:cNvPr id="8" name="Content Placeholder 7">
            <a:extLst>
              <a:ext uri="{FF2B5EF4-FFF2-40B4-BE49-F238E27FC236}">
                <a16:creationId xmlns:a16="http://schemas.microsoft.com/office/drawing/2014/main" id="{B5D0280A-66E4-636B-E10F-D9E10D862F1F}"/>
              </a:ext>
            </a:extLst>
          </p:cNvPr>
          <p:cNvSpPr>
            <a:spLocks noGrp="1"/>
          </p:cNvSpPr>
          <p:nvPr>
            <p:ph sz="quarter" idx="18"/>
          </p:nvPr>
        </p:nvSpPr>
        <p:spPr>
          <a:xfrm>
            <a:off x="5110163" y="85248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09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46096" y="1225806"/>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663256" y="4932457"/>
            <a:ext cx="5583237" cy="3346704"/>
          </a:xfrm>
        </p:spPr>
        <p:txBody>
          <a:bodyPr>
            <a:normAutofit/>
          </a:bodyPr>
          <a:lstStyle>
            <a:lvl1pPr marL="0" indent="0">
              <a:buNone/>
              <a:defRPr sz="1200"/>
            </a:lvl1pPr>
          </a:lstStyle>
          <a:p>
            <a:r>
              <a:rPr lang="en-US" dirty="0"/>
              <a:t>  </a:t>
            </a:r>
          </a:p>
        </p:txBody>
      </p:sp>
      <p:sp>
        <p:nvSpPr>
          <p:cNvPr id="51" name="object 16">
            <a:extLst>
              <a:ext uri="{FF2B5EF4-FFF2-40B4-BE49-F238E27FC236}">
                <a16:creationId xmlns:a16="http://schemas.microsoft.com/office/drawing/2014/main" id="{6CD8B8F1-811E-0F46-925B-C5DCC3ED892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33" name="Rectangle 32">
            <a:extLst>
              <a:ext uri="{FF2B5EF4-FFF2-40B4-BE49-F238E27FC236}">
                <a16:creationId xmlns:a16="http://schemas.microsoft.com/office/drawing/2014/main" id="{36887C4D-1846-431E-89D0-0F8786274DD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spTree>
    <p:extLst>
      <p:ext uri="{BB962C8B-B14F-4D97-AF65-F5344CB8AC3E}">
        <p14:creationId xmlns:p14="http://schemas.microsoft.com/office/powerpoint/2010/main" val="105577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9" name="Rectangle 58">
            <a:extLst>
              <a:ext uri="{FF2B5EF4-FFF2-40B4-BE49-F238E27FC236}">
                <a16:creationId xmlns:a16="http://schemas.microsoft.com/office/drawing/2014/main" id="{776DF557-5B04-4659-AF87-355BC07B081A}"/>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10606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5608"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3" name="Rectangle 52">
            <a:extLst>
              <a:ext uri="{FF2B5EF4-FFF2-40B4-BE49-F238E27FC236}">
                <a16:creationId xmlns:a16="http://schemas.microsoft.com/office/drawing/2014/main" id="{D56A7BC5-3156-45D5-9C99-23C3529FC14C}"/>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74182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3" name="Rectangle 52">
            <a:extLst>
              <a:ext uri="{FF2B5EF4-FFF2-40B4-BE49-F238E27FC236}">
                <a16:creationId xmlns:a16="http://schemas.microsoft.com/office/drawing/2014/main" id="{435C772E-63CF-43BC-8434-3BC183D5BF2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41931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1" name="Rectangle 50">
            <a:extLst>
              <a:ext uri="{FF2B5EF4-FFF2-40B4-BE49-F238E27FC236}">
                <a16:creationId xmlns:a16="http://schemas.microsoft.com/office/drawing/2014/main" id="{89AA1173-14BD-4320-9CB6-F5B95B96F27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7545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D56B44E4-E056-41DA-8F04-F5D4EAA6B18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2351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sp>
        <p:nvSpPr>
          <p:cNvPr id="73" name="Rectangle 72">
            <a:extLst>
              <a:ext uri="{FF2B5EF4-FFF2-40B4-BE49-F238E27FC236}">
                <a16:creationId xmlns:a16="http://schemas.microsoft.com/office/drawing/2014/main" id="{5191ACD6-220B-F045-927E-2667BF6D1F42}"/>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59" name="Group 58">
            <a:extLst>
              <a:ext uri="{FF2B5EF4-FFF2-40B4-BE49-F238E27FC236}">
                <a16:creationId xmlns:a16="http://schemas.microsoft.com/office/drawing/2014/main" id="{2B809B40-F481-5F47-805B-D172E282DD0A}"/>
              </a:ext>
            </a:extLst>
          </p:cNvPr>
          <p:cNvGrpSpPr/>
          <p:nvPr userDrawn="1"/>
        </p:nvGrpSpPr>
        <p:grpSpPr>
          <a:xfrm>
            <a:off x="609206" y="7369715"/>
            <a:ext cx="5614600" cy="1069872"/>
            <a:chOff x="562842" y="6696264"/>
            <a:chExt cx="6279856" cy="1175385"/>
          </a:xfrm>
        </p:grpSpPr>
        <p:pic>
          <p:nvPicPr>
            <p:cNvPr id="60" name="Picture 59">
              <a:extLst>
                <a:ext uri="{FF2B5EF4-FFF2-40B4-BE49-F238E27FC236}">
                  <a16:creationId xmlns:a16="http://schemas.microsoft.com/office/drawing/2014/main" id="{DAC11958-7B51-384E-9374-E62B6275ABC0}"/>
                </a:ext>
              </a:extLst>
            </p:cNvPr>
            <p:cNvPicPr/>
            <p:nvPr/>
          </p:nvPicPr>
          <p:blipFill>
            <a:blip r:embed="rId3"/>
            <a:stretch>
              <a:fillRect/>
            </a:stretch>
          </p:blipFill>
          <p:spPr>
            <a:xfrm>
              <a:off x="5912423" y="6696264"/>
              <a:ext cx="930275" cy="930275"/>
            </a:xfrm>
            <a:prstGeom prst="rect">
              <a:avLst/>
            </a:prstGeom>
          </p:spPr>
        </p:pic>
        <p:pic>
          <p:nvPicPr>
            <p:cNvPr id="61" name="Picture 60">
              <a:extLst>
                <a:ext uri="{FF2B5EF4-FFF2-40B4-BE49-F238E27FC236}">
                  <a16:creationId xmlns:a16="http://schemas.microsoft.com/office/drawing/2014/main" id="{81C858D9-21F6-4649-9FF5-94C3F976509E}"/>
                </a:ext>
              </a:extLst>
            </p:cNvPr>
            <p:cNvPicPr/>
            <p:nvPr/>
          </p:nvPicPr>
          <p:blipFill>
            <a:blip r:embed="rId4"/>
            <a:stretch>
              <a:fillRect/>
            </a:stretch>
          </p:blipFill>
          <p:spPr>
            <a:xfrm>
              <a:off x="4002018" y="7341424"/>
              <a:ext cx="1071244" cy="530225"/>
            </a:xfrm>
            <a:prstGeom prst="rect">
              <a:avLst/>
            </a:prstGeom>
          </p:spPr>
        </p:pic>
        <p:pic>
          <p:nvPicPr>
            <p:cNvPr id="62" name="Picture 61">
              <a:extLst>
                <a:ext uri="{FF2B5EF4-FFF2-40B4-BE49-F238E27FC236}">
                  <a16:creationId xmlns:a16="http://schemas.microsoft.com/office/drawing/2014/main" id="{C834FDEE-5A7E-2F4A-A2F3-8FBA589D7BB8}"/>
                </a:ext>
              </a:extLst>
            </p:cNvPr>
            <p:cNvPicPr/>
            <p:nvPr/>
          </p:nvPicPr>
          <p:blipFill>
            <a:blip r:embed="rId5"/>
            <a:stretch>
              <a:fillRect/>
            </a:stretch>
          </p:blipFill>
          <p:spPr>
            <a:xfrm>
              <a:off x="2088747" y="7363014"/>
              <a:ext cx="854710" cy="428625"/>
            </a:xfrm>
            <a:prstGeom prst="rect">
              <a:avLst/>
            </a:prstGeom>
          </p:spPr>
        </p:pic>
        <p:pic>
          <p:nvPicPr>
            <p:cNvPr id="63" name="Picture 62">
              <a:extLst>
                <a:ext uri="{FF2B5EF4-FFF2-40B4-BE49-F238E27FC236}">
                  <a16:creationId xmlns:a16="http://schemas.microsoft.com/office/drawing/2014/main" id="{44128CF2-6F88-0A4A-BDDD-3CE1A449A1A6}"/>
                </a:ext>
              </a:extLst>
            </p:cNvPr>
            <p:cNvPicPr/>
            <p:nvPr/>
          </p:nvPicPr>
          <p:blipFill>
            <a:blip r:embed="rId6"/>
            <a:stretch>
              <a:fillRect/>
            </a:stretch>
          </p:blipFill>
          <p:spPr>
            <a:xfrm>
              <a:off x="3582267" y="7263954"/>
              <a:ext cx="462280" cy="542290"/>
            </a:xfrm>
            <a:prstGeom prst="rect">
              <a:avLst/>
            </a:prstGeom>
          </p:spPr>
        </p:pic>
        <p:pic>
          <p:nvPicPr>
            <p:cNvPr id="64" name="Picture 63">
              <a:extLst>
                <a:ext uri="{FF2B5EF4-FFF2-40B4-BE49-F238E27FC236}">
                  <a16:creationId xmlns:a16="http://schemas.microsoft.com/office/drawing/2014/main" id="{6EE2A09F-D157-C84B-9C53-C3FB5C0E1676}"/>
                </a:ext>
              </a:extLst>
            </p:cNvPr>
            <p:cNvPicPr/>
            <p:nvPr/>
          </p:nvPicPr>
          <p:blipFill>
            <a:blip r:embed="rId7"/>
            <a:stretch>
              <a:fillRect/>
            </a:stretch>
          </p:blipFill>
          <p:spPr>
            <a:xfrm>
              <a:off x="3005052" y="7375079"/>
              <a:ext cx="462280" cy="462280"/>
            </a:xfrm>
            <a:prstGeom prst="rect">
              <a:avLst/>
            </a:prstGeom>
          </p:spPr>
        </p:pic>
        <p:pic>
          <p:nvPicPr>
            <p:cNvPr id="65" name="Picture 64">
              <a:extLst>
                <a:ext uri="{FF2B5EF4-FFF2-40B4-BE49-F238E27FC236}">
                  <a16:creationId xmlns:a16="http://schemas.microsoft.com/office/drawing/2014/main" id="{3981BAD4-CCDC-324D-A786-8E3BCF8B452E}"/>
                </a:ext>
              </a:extLst>
            </p:cNvPr>
            <p:cNvPicPr/>
            <p:nvPr/>
          </p:nvPicPr>
          <p:blipFill>
            <a:blip r:embed="rId8"/>
            <a:stretch>
              <a:fillRect/>
            </a:stretch>
          </p:blipFill>
          <p:spPr>
            <a:xfrm>
              <a:off x="1189587" y="7366189"/>
              <a:ext cx="843280" cy="443230"/>
            </a:xfrm>
            <a:prstGeom prst="rect">
              <a:avLst/>
            </a:prstGeom>
          </p:spPr>
        </p:pic>
        <p:pic>
          <p:nvPicPr>
            <p:cNvPr id="66" name="Picture 65">
              <a:extLst>
                <a:ext uri="{FF2B5EF4-FFF2-40B4-BE49-F238E27FC236}">
                  <a16:creationId xmlns:a16="http://schemas.microsoft.com/office/drawing/2014/main" id="{D8F7F3A1-1D16-9745-BB74-8E8361348E5E}"/>
                </a:ext>
              </a:extLst>
            </p:cNvPr>
            <p:cNvPicPr/>
            <p:nvPr/>
          </p:nvPicPr>
          <p:blipFill>
            <a:blip r:embed="rId9"/>
            <a:stretch>
              <a:fillRect/>
            </a:stretch>
          </p:blipFill>
          <p:spPr>
            <a:xfrm>
              <a:off x="5048841" y="7213789"/>
              <a:ext cx="768350" cy="575945"/>
            </a:xfrm>
            <a:prstGeom prst="rect">
              <a:avLst/>
            </a:prstGeom>
          </p:spPr>
        </p:pic>
        <p:pic>
          <p:nvPicPr>
            <p:cNvPr id="67" name="Picture 66">
              <a:extLst>
                <a:ext uri="{FF2B5EF4-FFF2-40B4-BE49-F238E27FC236}">
                  <a16:creationId xmlns:a16="http://schemas.microsoft.com/office/drawing/2014/main" id="{C49B6476-BAEC-3943-8908-363924055400}"/>
                </a:ext>
              </a:extLst>
            </p:cNvPr>
            <p:cNvPicPr/>
            <p:nvPr/>
          </p:nvPicPr>
          <p:blipFill>
            <a:blip r:embed="rId10"/>
            <a:stretch>
              <a:fillRect/>
            </a:stretch>
          </p:blipFill>
          <p:spPr>
            <a:xfrm>
              <a:off x="5949253" y="7375079"/>
              <a:ext cx="875030" cy="427990"/>
            </a:xfrm>
            <a:prstGeom prst="rect">
              <a:avLst/>
            </a:prstGeom>
          </p:spPr>
        </p:pic>
        <p:pic>
          <p:nvPicPr>
            <p:cNvPr id="68" name="Picture 67">
              <a:extLst>
                <a:ext uri="{FF2B5EF4-FFF2-40B4-BE49-F238E27FC236}">
                  <a16:creationId xmlns:a16="http://schemas.microsoft.com/office/drawing/2014/main" id="{5614F1E4-C478-5841-A4EE-352D49C703EA}"/>
                </a:ext>
              </a:extLst>
            </p:cNvPr>
            <p:cNvPicPr/>
            <p:nvPr/>
          </p:nvPicPr>
          <p:blipFill>
            <a:blip r:embed="rId11"/>
            <a:stretch>
              <a:fillRect/>
            </a:stretch>
          </p:blipFill>
          <p:spPr>
            <a:xfrm>
              <a:off x="562842" y="7302054"/>
              <a:ext cx="553720" cy="505460"/>
            </a:xfrm>
            <a:prstGeom prst="rect">
              <a:avLst/>
            </a:prstGeom>
          </p:spPr>
        </p:pic>
      </p:gr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12"/>
            <a:srcRect/>
            <a:stretch/>
          </p:blipFill>
          <p:spPr>
            <a:xfrm>
              <a:off x="6125398" y="742753"/>
              <a:ext cx="237970" cy="237970"/>
            </a:xfrm>
            <a:prstGeom prst="rect">
              <a:avLst/>
            </a:prstGeom>
          </p:spPr>
        </p:pic>
      </p:grpSp>
      <p:sp>
        <p:nvSpPr>
          <p:cNvPr id="22" name="Rectangle 21">
            <a:extLst>
              <a:ext uri="{FF2B5EF4-FFF2-40B4-BE49-F238E27FC236}">
                <a16:creationId xmlns:a16="http://schemas.microsoft.com/office/drawing/2014/main" id="{E3FCE7B4-7E5B-47C9-B066-32356F74639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3"/>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5494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5"/>
            <a:srcRect/>
            <a:stretch/>
          </p:blipFill>
          <p:spPr>
            <a:xfrm>
              <a:off x="6125398" y="742753"/>
              <a:ext cx="237970" cy="237970"/>
            </a:xfrm>
            <a:prstGeom prst="rect">
              <a:avLst/>
            </a:prstGeom>
          </p:spPr>
        </p:pic>
      </p:grpSp>
      <p:sp>
        <p:nvSpPr>
          <p:cNvPr id="13" name="Rectangle 12">
            <a:extLst>
              <a:ext uri="{FF2B5EF4-FFF2-40B4-BE49-F238E27FC236}">
                <a16:creationId xmlns:a16="http://schemas.microsoft.com/office/drawing/2014/main" id="{1FF77A54-79C9-45E4-AA4E-B2C9DE2D917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38081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1" name="object 4">
            <a:extLst>
              <a:ext uri="{FF2B5EF4-FFF2-40B4-BE49-F238E27FC236}">
                <a16:creationId xmlns:a16="http://schemas.microsoft.com/office/drawing/2014/main" id="{CA6908E5-CBA0-E846-A596-C227F18902AF}"/>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23" name="Picture 22">
            <a:extLst>
              <a:ext uri="{FF2B5EF4-FFF2-40B4-BE49-F238E27FC236}">
                <a16:creationId xmlns:a16="http://schemas.microsoft.com/office/drawing/2014/main" id="{F6E51A66-13F6-144E-993E-DE2CDB971D27}"/>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4" name="Rectangle 23">
            <a:extLst>
              <a:ext uri="{FF2B5EF4-FFF2-40B4-BE49-F238E27FC236}">
                <a16:creationId xmlns:a16="http://schemas.microsoft.com/office/drawing/2014/main" id="{B191E492-ADB3-4A27-A754-9D743ECA2F3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57435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0" name="Rectangle 19">
            <a:extLst>
              <a:ext uri="{FF2B5EF4-FFF2-40B4-BE49-F238E27FC236}">
                <a16:creationId xmlns:a16="http://schemas.microsoft.com/office/drawing/2014/main" id="{5E0162B9-468C-8B4B-A2E2-EA892A3454C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3"/>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4"/>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710F9817-B994-8E4A-97ED-BD104D27EFD3}"/>
              </a:ext>
            </a:extLst>
          </p:cNvPr>
          <p:cNvSpPr>
            <a:spLocks noChangeAspect="1"/>
          </p:cNvSpPr>
          <p:nvPr userDrawn="1"/>
        </p:nvSpPr>
        <p:spPr>
          <a:xfrm>
            <a:off x="347384" y="8594629"/>
            <a:ext cx="5303520" cy="116012"/>
          </a:xfrm>
          <a:prstGeom prst="rect">
            <a:avLst/>
          </a:prstGeom>
          <a:blipFill>
            <a:blip r:embed="rId5"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FD56475A-B3B9-9C44-A160-32B7AED9724C}"/>
              </a:ext>
            </a:extLst>
          </p:cNvPr>
          <p:cNvPicPr>
            <a:picLocks noChangeAspect="1"/>
          </p:cNvPicPr>
          <p:nvPr userDrawn="1"/>
        </p:nvPicPr>
        <p:blipFill>
          <a:blip r:embed="rId6"/>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5593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17" name="object 4">
            <a:extLst>
              <a:ext uri="{FF2B5EF4-FFF2-40B4-BE49-F238E27FC236}">
                <a16:creationId xmlns:a16="http://schemas.microsoft.com/office/drawing/2014/main" id="{50A46683-EE08-5F4E-BCEE-2FBF75E1D371}"/>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8" name="Picture 17">
            <a:extLst>
              <a:ext uri="{FF2B5EF4-FFF2-40B4-BE49-F238E27FC236}">
                <a16:creationId xmlns:a16="http://schemas.microsoft.com/office/drawing/2014/main" id="{3E03425F-2920-5D49-8988-7ED2F9494858}"/>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0" name="Rectangle 19">
            <a:extLst>
              <a:ext uri="{FF2B5EF4-FFF2-40B4-BE49-F238E27FC236}">
                <a16:creationId xmlns:a16="http://schemas.microsoft.com/office/drawing/2014/main" id="{5314F033-8F73-444F-B9DA-E2C89EB551D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9974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32731" y="6709208"/>
            <a:ext cx="6170612" cy="1598613"/>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grpSp>
        <p:nvGrpSpPr>
          <p:cNvPr id="25" name="Group 24">
            <a:extLst>
              <a:ext uri="{FF2B5EF4-FFF2-40B4-BE49-F238E27FC236}">
                <a16:creationId xmlns:a16="http://schemas.microsoft.com/office/drawing/2014/main" id="{B4B9E4DF-CA55-8F48-9160-BD927F207D99}"/>
              </a:ext>
            </a:extLst>
          </p:cNvPr>
          <p:cNvGrpSpPr>
            <a:grpSpLocks noChangeAspect="1"/>
          </p:cNvGrpSpPr>
          <p:nvPr userDrawn="1"/>
        </p:nvGrpSpPr>
        <p:grpSpPr>
          <a:xfrm>
            <a:off x="347384" y="8597241"/>
            <a:ext cx="5303520" cy="112251"/>
            <a:chOff x="540001" y="10013667"/>
            <a:chExt cx="6480393" cy="138430"/>
          </a:xfrm>
        </p:grpSpPr>
        <p:sp>
          <p:nvSpPr>
            <p:cNvPr id="26" name="object 4">
              <a:extLst>
                <a:ext uri="{FF2B5EF4-FFF2-40B4-BE49-F238E27FC236}">
                  <a16:creationId xmlns:a16="http://schemas.microsoft.com/office/drawing/2014/main" id="{B0E2A75D-6190-A746-9DB3-CDB3952AE43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5" name="object 5">
              <a:extLst>
                <a:ext uri="{FF2B5EF4-FFF2-40B4-BE49-F238E27FC236}">
                  <a16:creationId xmlns:a16="http://schemas.microsoft.com/office/drawing/2014/main" id="{35C77ED1-215E-2A4B-97DF-064CF8FDC75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6" name="object 6">
              <a:extLst>
                <a:ext uri="{FF2B5EF4-FFF2-40B4-BE49-F238E27FC236}">
                  <a16:creationId xmlns:a16="http://schemas.microsoft.com/office/drawing/2014/main" id="{DFC4ABD9-1FBA-604F-A19E-D2EB023055AF}"/>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7" name="object 7">
              <a:extLst>
                <a:ext uri="{FF2B5EF4-FFF2-40B4-BE49-F238E27FC236}">
                  <a16:creationId xmlns:a16="http://schemas.microsoft.com/office/drawing/2014/main" id="{D6AD7174-955E-A34E-B2FD-9D4013386E1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8" name="object 8">
              <a:extLst>
                <a:ext uri="{FF2B5EF4-FFF2-40B4-BE49-F238E27FC236}">
                  <a16:creationId xmlns:a16="http://schemas.microsoft.com/office/drawing/2014/main" id="{72325169-1C41-674B-93D4-F7E7C9B8E52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9" name="object 9">
              <a:extLst>
                <a:ext uri="{FF2B5EF4-FFF2-40B4-BE49-F238E27FC236}">
                  <a16:creationId xmlns:a16="http://schemas.microsoft.com/office/drawing/2014/main" id="{5CDC74A8-D7E4-5540-B0E5-9D239E8A6A02}"/>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40" name="object 10">
              <a:extLst>
                <a:ext uri="{FF2B5EF4-FFF2-40B4-BE49-F238E27FC236}">
                  <a16:creationId xmlns:a16="http://schemas.microsoft.com/office/drawing/2014/main" id="{08C6E3BA-DBB1-EE4D-A263-8E6C61898C88}"/>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41" name="object 11">
              <a:extLst>
                <a:ext uri="{FF2B5EF4-FFF2-40B4-BE49-F238E27FC236}">
                  <a16:creationId xmlns:a16="http://schemas.microsoft.com/office/drawing/2014/main" id="{B179674B-CC2C-EF4A-B669-C52104783C1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42" name="object 12">
              <a:extLst>
                <a:ext uri="{FF2B5EF4-FFF2-40B4-BE49-F238E27FC236}">
                  <a16:creationId xmlns:a16="http://schemas.microsoft.com/office/drawing/2014/main" id="{001ED399-C8DE-0B44-9EA7-B46FB055C044}"/>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3" name="object 13">
              <a:extLst>
                <a:ext uri="{FF2B5EF4-FFF2-40B4-BE49-F238E27FC236}">
                  <a16:creationId xmlns:a16="http://schemas.microsoft.com/office/drawing/2014/main" id="{B7B35A42-38ED-6548-91AD-51E09E2EAEDD}"/>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4" name="object 14">
              <a:extLst>
                <a:ext uri="{FF2B5EF4-FFF2-40B4-BE49-F238E27FC236}">
                  <a16:creationId xmlns:a16="http://schemas.microsoft.com/office/drawing/2014/main" id="{D8ACD205-0623-9146-8EA2-C07A190D63DC}"/>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5" name="Picture 44">
            <a:extLst>
              <a:ext uri="{FF2B5EF4-FFF2-40B4-BE49-F238E27FC236}">
                <a16:creationId xmlns:a16="http://schemas.microsoft.com/office/drawing/2014/main" id="{A115942E-4DFB-3A4E-A626-2263B7F71935}"/>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7" name="Rectangle 46">
            <a:extLst>
              <a:ext uri="{FF2B5EF4-FFF2-40B4-BE49-F238E27FC236}">
                <a16:creationId xmlns:a16="http://schemas.microsoft.com/office/drawing/2014/main" id="{9D20F731-89B1-49DA-BA61-C5652767FD7F}"/>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73298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86781" y="1218500"/>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708727" y="4932600"/>
            <a:ext cx="5583237" cy="3346704"/>
          </a:xfrm>
        </p:spPr>
        <p:txBody>
          <a:bodyPr>
            <a:normAutofit/>
          </a:bodyPr>
          <a:lstStyle>
            <a:lvl1pPr marL="0" indent="0">
              <a:buNone/>
              <a:defRPr sz="1200"/>
            </a:lvl1pPr>
          </a:lstStyle>
          <a:p>
            <a:r>
              <a:rPr lang="en-US" dirty="0"/>
              <a:t>  </a:t>
            </a: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ED593129-4C5F-4C44-B2E2-50F06880DCEE}"/>
              </a:ext>
            </a:extLst>
          </p:cNvPr>
          <p:cNvGrpSpPr>
            <a:grpSpLocks noChangeAspect="1"/>
          </p:cNvGrpSpPr>
          <p:nvPr userDrawn="1"/>
        </p:nvGrpSpPr>
        <p:grpSpPr>
          <a:xfrm>
            <a:off x="347384" y="8597241"/>
            <a:ext cx="5303520" cy="112251"/>
            <a:chOff x="540001" y="10013667"/>
            <a:chExt cx="6480393" cy="138430"/>
          </a:xfrm>
        </p:grpSpPr>
        <p:sp>
          <p:nvSpPr>
            <p:cNvPr id="23" name="object 4">
              <a:extLst>
                <a:ext uri="{FF2B5EF4-FFF2-40B4-BE49-F238E27FC236}">
                  <a16:creationId xmlns:a16="http://schemas.microsoft.com/office/drawing/2014/main" id="{32EE6D16-9C8C-C443-8E2D-8CB904727EB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2" name="object 5">
              <a:extLst>
                <a:ext uri="{FF2B5EF4-FFF2-40B4-BE49-F238E27FC236}">
                  <a16:creationId xmlns:a16="http://schemas.microsoft.com/office/drawing/2014/main" id="{BAF74BAB-5455-324B-84AC-C0F6894112A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3" name="object 6">
              <a:extLst>
                <a:ext uri="{FF2B5EF4-FFF2-40B4-BE49-F238E27FC236}">
                  <a16:creationId xmlns:a16="http://schemas.microsoft.com/office/drawing/2014/main" id="{97154D37-BCE3-034D-B557-DDDBFDC4B0B7}"/>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4" name="object 7">
              <a:extLst>
                <a:ext uri="{FF2B5EF4-FFF2-40B4-BE49-F238E27FC236}">
                  <a16:creationId xmlns:a16="http://schemas.microsoft.com/office/drawing/2014/main" id="{9E974A75-A2A4-A944-8EA3-952816F5CB51}"/>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5" name="object 8">
              <a:extLst>
                <a:ext uri="{FF2B5EF4-FFF2-40B4-BE49-F238E27FC236}">
                  <a16:creationId xmlns:a16="http://schemas.microsoft.com/office/drawing/2014/main" id="{B866309F-D0C2-A94A-BE02-EF905C83AEDB}"/>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6" name="object 9">
              <a:extLst>
                <a:ext uri="{FF2B5EF4-FFF2-40B4-BE49-F238E27FC236}">
                  <a16:creationId xmlns:a16="http://schemas.microsoft.com/office/drawing/2014/main" id="{0207052E-1B6C-7A49-BFBF-F9EE26C9858C}"/>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37" name="object 10">
              <a:extLst>
                <a:ext uri="{FF2B5EF4-FFF2-40B4-BE49-F238E27FC236}">
                  <a16:creationId xmlns:a16="http://schemas.microsoft.com/office/drawing/2014/main" id="{0E006E65-4162-824F-BFC7-768770F37D5E}"/>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38" name="object 11">
              <a:extLst>
                <a:ext uri="{FF2B5EF4-FFF2-40B4-BE49-F238E27FC236}">
                  <a16:creationId xmlns:a16="http://schemas.microsoft.com/office/drawing/2014/main" id="{0E0173B4-EFED-5946-8F08-1E8EECFF36A7}"/>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39" name="object 12">
              <a:extLst>
                <a:ext uri="{FF2B5EF4-FFF2-40B4-BE49-F238E27FC236}">
                  <a16:creationId xmlns:a16="http://schemas.microsoft.com/office/drawing/2014/main" id="{65FF8667-2AEA-0B42-92CE-A673669F5A0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0" name="object 13">
              <a:extLst>
                <a:ext uri="{FF2B5EF4-FFF2-40B4-BE49-F238E27FC236}">
                  <a16:creationId xmlns:a16="http://schemas.microsoft.com/office/drawing/2014/main" id="{ED2E3AC2-3C01-2546-8993-8E32756E44EE}"/>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1" name="object 14">
              <a:extLst>
                <a:ext uri="{FF2B5EF4-FFF2-40B4-BE49-F238E27FC236}">
                  <a16:creationId xmlns:a16="http://schemas.microsoft.com/office/drawing/2014/main" id="{2FF2C2B1-2109-5646-B9E3-98032D4803C9}"/>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2" name="Picture 41">
            <a:extLst>
              <a:ext uri="{FF2B5EF4-FFF2-40B4-BE49-F238E27FC236}">
                <a16:creationId xmlns:a16="http://schemas.microsoft.com/office/drawing/2014/main" id="{A3EEB95B-57CC-8940-A983-A88D2FD6B3C4}"/>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4" name="Rectangle 43">
            <a:extLst>
              <a:ext uri="{FF2B5EF4-FFF2-40B4-BE49-F238E27FC236}">
                <a16:creationId xmlns:a16="http://schemas.microsoft.com/office/drawing/2014/main" id="{01864A1C-D6BB-440F-8130-23F25052C539}"/>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00564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83833" y="1167748"/>
            <a:ext cx="1603483"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7" name="Group 56">
            <a:extLst>
              <a:ext uri="{FF2B5EF4-FFF2-40B4-BE49-F238E27FC236}">
                <a16:creationId xmlns:a16="http://schemas.microsoft.com/office/drawing/2014/main" id="{B971930A-CB1F-0540-80AA-00531FD2B4E2}"/>
              </a:ext>
            </a:extLst>
          </p:cNvPr>
          <p:cNvGrpSpPr>
            <a:grpSpLocks noChangeAspect="1"/>
          </p:cNvGrpSpPr>
          <p:nvPr userDrawn="1"/>
        </p:nvGrpSpPr>
        <p:grpSpPr>
          <a:xfrm>
            <a:off x="347384" y="8597241"/>
            <a:ext cx="5303520" cy="112251"/>
            <a:chOff x="540001" y="10013667"/>
            <a:chExt cx="6480393" cy="138430"/>
          </a:xfrm>
        </p:grpSpPr>
        <p:sp>
          <p:nvSpPr>
            <p:cNvPr id="58" name="object 4">
              <a:extLst>
                <a:ext uri="{FF2B5EF4-FFF2-40B4-BE49-F238E27FC236}">
                  <a16:creationId xmlns:a16="http://schemas.microsoft.com/office/drawing/2014/main" id="{BA914C05-D25E-364C-9A18-A8FE8B590C1C}"/>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9" name="object 5">
              <a:extLst>
                <a:ext uri="{FF2B5EF4-FFF2-40B4-BE49-F238E27FC236}">
                  <a16:creationId xmlns:a16="http://schemas.microsoft.com/office/drawing/2014/main" id="{09DA8086-ABF9-2F4E-9CAB-5A3FE4F5FDD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61" name="object 6">
              <a:extLst>
                <a:ext uri="{FF2B5EF4-FFF2-40B4-BE49-F238E27FC236}">
                  <a16:creationId xmlns:a16="http://schemas.microsoft.com/office/drawing/2014/main" id="{974FBE8B-CD82-FE48-BC24-B99B1C4A320A}"/>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62" name="object 7">
              <a:extLst>
                <a:ext uri="{FF2B5EF4-FFF2-40B4-BE49-F238E27FC236}">
                  <a16:creationId xmlns:a16="http://schemas.microsoft.com/office/drawing/2014/main" id="{91DFD81D-5745-3D47-A77D-146A1A728CEE}"/>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63" name="object 8">
              <a:extLst>
                <a:ext uri="{FF2B5EF4-FFF2-40B4-BE49-F238E27FC236}">
                  <a16:creationId xmlns:a16="http://schemas.microsoft.com/office/drawing/2014/main" id="{202333B3-B169-3949-AD4F-5072304AA14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64" name="object 9">
              <a:extLst>
                <a:ext uri="{FF2B5EF4-FFF2-40B4-BE49-F238E27FC236}">
                  <a16:creationId xmlns:a16="http://schemas.microsoft.com/office/drawing/2014/main" id="{D38A036F-2B72-3D4B-95A7-1347F5817731}"/>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65" name="object 10">
              <a:extLst>
                <a:ext uri="{FF2B5EF4-FFF2-40B4-BE49-F238E27FC236}">
                  <a16:creationId xmlns:a16="http://schemas.microsoft.com/office/drawing/2014/main" id="{AE946E55-0979-1F47-AE96-5E772ACF7865}"/>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66" name="object 11">
              <a:extLst>
                <a:ext uri="{FF2B5EF4-FFF2-40B4-BE49-F238E27FC236}">
                  <a16:creationId xmlns:a16="http://schemas.microsoft.com/office/drawing/2014/main" id="{817830CB-AE67-604F-9842-AD4A58826C9D}"/>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7" name="object 12">
              <a:extLst>
                <a:ext uri="{FF2B5EF4-FFF2-40B4-BE49-F238E27FC236}">
                  <a16:creationId xmlns:a16="http://schemas.microsoft.com/office/drawing/2014/main" id="{F765C223-C010-6840-84B2-66105C7C946F}"/>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9" name="object 13">
              <a:extLst>
                <a:ext uri="{FF2B5EF4-FFF2-40B4-BE49-F238E27FC236}">
                  <a16:creationId xmlns:a16="http://schemas.microsoft.com/office/drawing/2014/main" id="{D102E907-0181-6D4D-BE5A-A8837F1A43D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76" name="object 14">
              <a:extLst>
                <a:ext uri="{FF2B5EF4-FFF2-40B4-BE49-F238E27FC236}">
                  <a16:creationId xmlns:a16="http://schemas.microsoft.com/office/drawing/2014/main" id="{DCF4FB2C-BBA4-9C40-80E9-9D4EADB79998}"/>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77" name="Picture 76">
            <a:extLst>
              <a:ext uri="{FF2B5EF4-FFF2-40B4-BE49-F238E27FC236}">
                <a16:creationId xmlns:a16="http://schemas.microsoft.com/office/drawing/2014/main" id="{FA37EF59-B775-F248-8632-B79C12901826}"/>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78" name="Rectangle 77">
            <a:extLst>
              <a:ext uri="{FF2B5EF4-FFF2-40B4-BE49-F238E27FC236}">
                <a16:creationId xmlns:a16="http://schemas.microsoft.com/office/drawing/2014/main" id="{4769C58C-EE15-496D-9A61-BD8AD94EE94E}"/>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89199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CDCDEE0B-1B26-8B49-B87A-8B9DD4FACB78}"/>
              </a:ext>
            </a:extLst>
          </p:cNvPr>
          <p:cNvGrpSpPr>
            <a:grpSpLocks noChangeAspect="1"/>
          </p:cNvGrpSpPr>
          <p:nvPr userDrawn="1"/>
        </p:nvGrpSpPr>
        <p:grpSpPr>
          <a:xfrm>
            <a:off x="347384" y="8597241"/>
            <a:ext cx="5303520" cy="112251"/>
            <a:chOff x="540001" y="10013667"/>
            <a:chExt cx="6480393" cy="138430"/>
          </a:xfrm>
        </p:grpSpPr>
        <p:sp>
          <p:nvSpPr>
            <p:cNvPr id="51" name="object 4">
              <a:extLst>
                <a:ext uri="{FF2B5EF4-FFF2-40B4-BE49-F238E27FC236}">
                  <a16:creationId xmlns:a16="http://schemas.microsoft.com/office/drawing/2014/main" id="{DE9C16B1-5719-7842-B30C-C20225BEF07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3" name="object 5">
              <a:extLst>
                <a:ext uri="{FF2B5EF4-FFF2-40B4-BE49-F238E27FC236}">
                  <a16:creationId xmlns:a16="http://schemas.microsoft.com/office/drawing/2014/main" id="{84873963-9F2B-CD46-9B2E-82AC52349CEB}"/>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54" name="object 6">
              <a:extLst>
                <a:ext uri="{FF2B5EF4-FFF2-40B4-BE49-F238E27FC236}">
                  <a16:creationId xmlns:a16="http://schemas.microsoft.com/office/drawing/2014/main" id="{443B6C1D-16AE-AC40-A490-E56B2B4931F1}"/>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55" name="object 7">
              <a:extLst>
                <a:ext uri="{FF2B5EF4-FFF2-40B4-BE49-F238E27FC236}">
                  <a16:creationId xmlns:a16="http://schemas.microsoft.com/office/drawing/2014/main" id="{EBB67432-B4C4-004F-BBC0-DEF0F5CD140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56" name="object 8">
              <a:extLst>
                <a:ext uri="{FF2B5EF4-FFF2-40B4-BE49-F238E27FC236}">
                  <a16:creationId xmlns:a16="http://schemas.microsoft.com/office/drawing/2014/main" id="{08F81F2F-0E06-C34B-BE03-E11526437E4C}"/>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57" name="object 9">
              <a:extLst>
                <a:ext uri="{FF2B5EF4-FFF2-40B4-BE49-F238E27FC236}">
                  <a16:creationId xmlns:a16="http://schemas.microsoft.com/office/drawing/2014/main" id="{B8F50874-C60D-A940-8A35-CDEAEFD5FB4E}"/>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58" name="object 10">
              <a:extLst>
                <a:ext uri="{FF2B5EF4-FFF2-40B4-BE49-F238E27FC236}">
                  <a16:creationId xmlns:a16="http://schemas.microsoft.com/office/drawing/2014/main" id="{11317659-9980-D942-8A68-48814192CF49}"/>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59" name="object 11">
              <a:extLst>
                <a:ext uri="{FF2B5EF4-FFF2-40B4-BE49-F238E27FC236}">
                  <a16:creationId xmlns:a16="http://schemas.microsoft.com/office/drawing/2014/main" id="{582E2BA5-DB96-8A4A-A96E-55E04805FFD9}"/>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1" name="object 12">
              <a:extLst>
                <a:ext uri="{FF2B5EF4-FFF2-40B4-BE49-F238E27FC236}">
                  <a16:creationId xmlns:a16="http://schemas.microsoft.com/office/drawing/2014/main" id="{D1CC1FCE-23E6-E541-B16B-8B8B15BC7571}"/>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2" name="object 13">
              <a:extLst>
                <a:ext uri="{FF2B5EF4-FFF2-40B4-BE49-F238E27FC236}">
                  <a16:creationId xmlns:a16="http://schemas.microsoft.com/office/drawing/2014/main" id="{142CC0FF-D965-CA40-864B-E5F6219F2A5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63" name="object 14">
              <a:extLst>
                <a:ext uri="{FF2B5EF4-FFF2-40B4-BE49-F238E27FC236}">
                  <a16:creationId xmlns:a16="http://schemas.microsoft.com/office/drawing/2014/main" id="{D63D5C98-552F-2846-8A47-F2A262B0CDD6}"/>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64" name="Picture 63">
            <a:extLst>
              <a:ext uri="{FF2B5EF4-FFF2-40B4-BE49-F238E27FC236}">
                <a16:creationId xmlns:a16="http://schemas.microsoft.com/office/drawing/2014/main" id="{86327BE6-0BF0-2C41-954A-F094533DBB4A}"/>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6" name="Rectangle 65">
            <a:extLst>
              <a:ext uri="{FF2B5EF4-FFF2-40B4-BE49-F238E27FC236}">
                <a16:creationId xmlns:a16="http://schemas.microsoft.com/office/drawing/2014/main" id="{6E6D375F-B0B3-4A92-95A5-DAADC3A3563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0063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39914115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14" r:id="rId3"/>
    <p:sldLayoutId id="2147483731" r:id="rId4"/>
    <p:sldLayoutId id="2147483716" r:id="rId5"/>
    <p:sldLayoutId id="2147483717" r:id="rId6"/>
    <p:sldLayoutId id="2147483718" r:id="rId7"/>
    <p:sldLayoutId id="2147483719" r:id="rId8"/>
    <p:sldLayoutId id="2147483723" r:id="rId9"/>
    <p:sldLayoutId id="2147483724" r:id="rId10"/>
    <p:sldLayoutId id="2147483726" r:id="rId11"/>
    <p:sldLayoutId id="2147483745" r:id="rId12"/>
    <p:sldLayoutId id="2147483764" r:id="rId13"/>
    <p:sldLayoutId id="2147483744"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982640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C59-8F40-4C39-8D00-FE01267690B9}"/>
              </a:ext>
            </a:extLst>
          </p:cNvPr>
          <p:cNvSpPr>
            <a:spLocks noGrp="1"/>
          </p:cNvSpPr>
          <p:nvPr>
            <p:ph type="title"/>
          </p:nvPr>
        </p:nvSpPr>
        <p:spPr/>
        <p:txBody>
          <a:bodyPr>
            <a:normAutofit/>
          </a:bodyPr>
          <a:lstStyle/>
          <a:p>
            <a:r>
              <a:rPr lang="en-US" sz="1800" dirty="0"/>
              <a:t>Henry hub ng futures</a:t>
            </a:r>
          </a:p>
        </p:txBody>
      </p:sp>
      <p:sp>
        <p:nvSpPr>
          <p:cNvPr id="3" name="Date Placeholder 2">
            <a:extLst>
              <a:ext uri="{FF2B5EF4-FFF2-40B4-BE49-F238E27FC236}">
                <a16:creationId xmlns:a16="http://schemas.microsoft.com/office/drawing/2014/main" id="{654F0CB7-62A8-4BD1-9BCE-51E876E8E39F}"/>
              </a:ext>
            </a:extLst>
          </p:cNvPr>
          <p:cNvSpPr>
            <a:spLocks noGrp="1"/>
          </p:cNvSpPr>
          <p:nvPr>
            <p:ph type="dt" sz="half" idx="10"/>
          </p:nvPr>
        </p:nvSpPr>
        <p:spPr/>
        <p:txBody>
          <a:bodyPr/>
          <a:lstStyle/>
          <a:p>
            <a:r>
              <a:rPr lang="en-US" dirty="0"/>
              <a:t>08/23/2024</a:t>
            </a:r>
          </a:p>
        </p:txBody>
      </p:sp>
      <p:sp>
        <p:nvSpPr>
          <p:cNvPr id="9" name="Text Placeholder 8">
            <a:extLst>
              <a:ext uri="{FF2B5EF4-FFF2-40B4-BE49-F238E27FC236}">
                <a16:creationId xmlns:a16="http://schemas.microsoft.com/office/drawing/2014/main" id="{F901B1B0-12A9-4331-A3B8-B8D99EC0B74A}"/>
              </a:ext>
            </a:extLst>
          </p:cNvPr>
          <p:cNvSpPr>
            <a:spLocks noGrp="1"/>
          </p:cNvSpPr>
          <p:nvPr>
            <p:ph type="body" sz="quarter" idx="13"/>
          </p:nvPr>
        </p:nvSpPr>
        <p:spPr>
          <a:xfrm>
            <a:off x="555625" y="1068718"/>
            <a:ext cx="5746750" cy="314651"/>
          </a:xfrm>
        </p:spPr>
        <p:txBody>
          <a:bodyPr>
            <a:normAutofit/>
          </a:bodyPr>
          <a:lstStyle/>
          <a:p>
            <a:r>
              <a:rPr lang="en-US" sz="1400" dirty="0">
                <a:effectLst/>
                <a:latin typeface="+mj-lt"/>
                <a:ea typeface="Aptos" panose="020B0004020202020204" pitchFamily="34" charset="0"/>
                <a:cs typeface="Aptos" panose="020B0004020202020204" pitchFamily="34" charset="0"/>
              </a:rPr>
              <a:t>September Rally Stalls Amid Bearish Technical Indicators</a:t>
            </a:r>
          </a:p>
        </p:txBody>
      </p:sp>
      <p:sp>
        <p:nvSpPr>
          <p:cNvPr id="10" name="Text Placeholder 9">
            <a:extLst>
              <a:ext uri="{FF2B5EF4-FFF2-40B4-BE49-F238E27FC236}">
                <a16:creationId xmlns:a16="http://schemas.microsoft.com/office/drawing/2014/main" id="{A732C673-40DE-440A-8B92-34ECD4936D39}"/>
              </a:ext>
            </a:extLst>
          </p:cNvPr>
          <p:cNvSpPr>
            <a:spLocks noGrp="1"/>
          </p:cNvSpPr>
          <p:nvPr>
            <p:ph type="body" sz="quarter" idx="14"/>
          </p:nvPr>
        </p:nvSpPr>
        <p:spPr>
          <a:xfrm>
            <a:off x="555625" y="1403293"/>
            <a:ext cx="5746750" cy="5145426"/>
          </a:xfrm>
        </p:spPr>
        <p:txBody>
          <a:bodyPr/>
          <a:lstStyle/>
          <a:p>
            <a:pPr marL="0" marR="0">
              <a:spcBef>
                <a:spcPts val="0"/>
              </a:spcBef>
              <a:spcAft>
                <a:spcPts val="600"/>
              </a:spcAft>
            </a:pPr>
            <a:r>
              <a:rPr lang="en-US" sz="900" dirty="0">
                <a:effectLst/>
                <a:ea typeface="Aptos" panose="020B0004020202020204" pitchFamily="34" charset="0"/>
                <a:cs typeface="Aptos" panose="020B0004020202020204" pitchFamily="34" charset="0"/>
              </a:rPr>
              <a:t>September NYMEX natural gas futures kicked off August on a weak note but rallied through the first half of the month.  The contract bottomed on August 5</a:t>
            </a:r>
            <a:r>
              <a:rPr lang="en-US" sz="900" baseline="30000" dirty="0">
                <a:effectLst/>
                <a:ea typeface="Aptos" panose="020B0004020202020204" pitchFamily="34" charset="0"/>
                <a:cs typeface="Aptos" panose="020B0004020202020204" pitchFamily="34" charset="0"/>
              </a:rPr>
              <a:t>th</a:t>
            </a:r>
            <a:r>
              <a:rPr lang="en-US" sz="900" dirty="0">
                <a:effectLst/>
                <a:ea typeface="Aptos" panose="020B0004020202020204" pitchFamily="34" charset="0"/>
                <a:cs typeface="Aptos" panose="020B0004020202020204" pitchFamily="34" charset="0"/>
              </a:rPr>
              <a:t> at $1.882 per MMBtu (arrow 1) and rallied through August 15</a:t>
            </a:r>
            <a:r>
              <a:rPr lang="en-US" sz="900" baseline="30000" dirty="0">
                <a:effectLst/>
                <a:ea typeface="Aptos" panose="020B0004020202020204" pitchFamily="34" charset="0"/>
                <a:cs typeface="Aptos" panose="020B0004020202020204" pitchFamily="34" charset="0"/>
              </a:rPr>
              <a:t>th</a:t>
            </a:r>
            <a:r>
              <a:rPr lang="en-US" sz="900" dirty="0">
                <a:effectLst/>
                <a:ea typeface="Aptos" panose="020B0004020202020204" pitchFamily="34" charset="0"/>
                <a:cs typeface="Aptos" panose="020B0004020202020204" pitchFamily="34" charset="0"/>
              </a:rPr>
              <a:t> to a $2.301 per MMBtu high (arrow 2).  However, bullish momentum stalled around our first upper bound of the 60-day trend.  The contract settled today at $2.053 per MMBtu (arrow 3).</a:t>
            </a:r>
          </a:p>
          <a:p>
            <a:pPr marL="0" marR="0">
              <a:spcBef>
                <a:spcPts val="0"/>
              </a:spcBef>
              <a:spcAft>
                <a:spcPts val="600"/>
              </a:spcAft>
            </a:pPr>
            <a:r>
              <a:rPr lang="en-US" sz="900" dirty="0">
                <a:effectLst/>
                <a:ea typeface="Aptos" panose="020B0004020202020204" pitchFamily="34" charset="0"/>
                <a:cs typeface="Aptos" panose="020B0004020202020204" pitchFamily="34" charset="0"/>
              </a:rPr>
              <a:t>Our two favorite technical indicators—Parabolic SAR and MACD—are bearish.  </a:t>
            </a:r>
            <a:r>
              <a:rPr lang="en-US" sz="900" b="1" dirty="0">
                <a:effectLst/>
                <a:ea typeface="Aptos" panose="020B0004020202020204" pitchFamily="34" charset="0"/>
                <a:cs typeface="Aptos" panose="020B0004020202020204" pitchFamily="34" charset="0"/>
              </a:rPr>
              <a:t>Therefore, we will maintain a bearish bias</a:t>
            </a:r>
            <a:r>
              <a:rPr lang="en-US" sz="900" dirty="0">
                <a:effectLst/>
                <a:ea typeface="Aptos" panose="020B0004020202020204" pitchFamily="34" charset="0"/>
                <a:cs typeface="Aptos" panose="020B0004020202020204" pitchFamily="34" charset="0"/>
              </a:rPr>
              <a:t>.</a:t>
            </a:r>
          </a:p>
          <a:p>
            <a:pPr>
              <a:spcBef>
                <a:spcPts val="0"/>
              </a:spcBef>
              <a:spcAft>
                <a:spcPts val="600"/>
              </a:spcAft>
            </a:pPr>
            <a:r>
              <a:rPr lang="en-US" sz="900" dirty="0">
                <a:effectLst/>
                <a:ea typeface="Aptos" panose="020B0004020202020204" pitchFamily="34" charset="0"/>
                <a:cs typeface="Aptos" panose="020B0004020202020204" pitchFamily="34" charset="0"/>
              </a:rPr>
              <a:t>As far as the remainder of the month ahead goes, our support levels for September gas are $1.736, $1.620, $1.303, and $0.733.  The resistance levels are $2.388, $2.559, $3.182, and $5.658. Based on observed volatility, there is a 33% probability (odds 2:1) that the market will finish summer below $2.000 and a 0.5% probability (odds 200:1) that the market can rally and end summer above $3.000.</a:t>
            </a:r>
          </a:p>
          <a:p>
            <a:pPr>
              <a:spcAft>
                <a:spcPts val="600"/>
              </a:spcAft>
            </a:pPr>
            <a:endParaRPr lang="en-US" sz="900" dirty="0"/>
          </a:p>
        </p:txBody>
      </p:sp>
      <p:sp>
        <p:nvSpPr>
          <p:cNvPr id="15" name="Text Placeholder 14">
            <a:extLst>
              <a:ext uri="{FF2B5EF4-FFF2-40B4-BE49-F238E27FC236}">
                <a16:creationId xmlns:a16="http://schemas.microsoft.com/office/drawing/2014/main" id="{02910DE2-64D0-4587-B995-956A8AF004BD}"/>
              </a:ext>
            </a:extLst>
          </p:cNvPr>
          <p:cNvSpPr>
            <a:spLocks noGrp="1"/>
          </p:cNvSpPr>
          <p:nvPr>
            <p:ph type="body" sz="quarter" idx="16"/>
          </p:nvPr>
        </p:nvSpPr>
        <p:spPr>
          <a:xfrm>
            <a:off x="555625" y="6856555"/>
            <a:ext cx="5746750" cy="427704"/>
          </a:xfrm>
        </p:spPr>
        <p:txBody>
          <a:bodyPr>
            <a:normAutofit/>
          </a:bodyPr>
          <a:lstStyle/>
          <a:p>
            <a:r>
              <a:rPr lang="en-US" sz="1100" dirty="0"/>
              <a:t>EIA reports low 35 Bcf injection.</a:t>
            </a:r>
          </a:p>
        </p:txBody>
      </p:sp>
      <p:sp>
        <p:nvSpPr>
          <p:cNvPr id="16" name="Text Placeholder 15">
            <a:extLst>
              <a:ext uri="{FF2B5EF4-FFF2-40B4-BE49-F238E27FC236}">
                <a16:creationId xmlns:a16="http://schemas.microsoft.com/office/drawing/2014/main" id="{00FC7359-44B1-494F-8798-B8EFA82713A6}"/>
              </a:ext>
            </a:extLst>
          </p:cNvPr>
          <p:cNvSpPr>
            <a:spLocks noGrp="1"/>
          </p:cNvSpPr>
          <p:nvPr>
            <p:ph type="body" sz="quarter" idx="17"/>
          </p:nvPr>
        </p:nvSpPr>
        <p:spPr>
          <a:xfrm>
            <a:off x="509136" y="7304183"/>
            <a:ext cx="5746750" cy="1163541"/>
          </a:xfrm>
        </p:spPr>
        <p:txBody>
          <a:bodyPr/>
          <a:lstStyle/>
          <a:p>
            <a:pPr marL="0" marR="0">
              <a:spcBef>
                <a:spcPts val="0"/>
              </a:spcBef>
              <a:spcAft>
                <a:spcPts val="0"/>
              </a:spcAft>
            </a:pPr>
            <a:r>
              <a:rPr lang="en-US" sz="1000" dirty="0">
                <a:effectLst/>
                <a:ea typeface="Aptos" panose="020B0004020202020204" pitchFamily="34" charset="0"/>
                <a:cs typeface="Aptos" panose="020B0004020202020204" pitchFamily="34" charset="0"/>
              </a:rPr>
              <a:t>One week after showing a delivery (withdrawal) of 6 Bcf of natural gas from L48 underground storage, yesterday the EIA reported an injection of 35 Bcf.  As of August 16</a:t>
            </a:r>
            <a:r>
              <a:rPr lang="en-US" sz="1000" baseline="30000" dirty="0">
                <a:effectLst/>
                <a:ea typeface="Aptos" panose="020B0004020202020204" pitchFamily="34" charset="0"/>
                <a:cs typeface="Aptos" panose="020B0004020202020204" pitchFamily="34" charset="0"/>
              </a:rPr>
              <a:t>th</a:t>
            </a:r>
            <a:r>
              <a:rPr lang="en-US" sz="1000" dirty="0">
                <a:effectLst/>
                <a:ea typeface="Aptos" panose="020B0004020202020204" pitchFamily="34" charset="0"/>
                <a:cs typeface="Aptos" panose="020B0004020202020204" pitchFamily="34" charset="0"/>
              </a:rPr>
              <a:t>, storage rose to 3.299 Tcf and this season’s addition climbed to 1.040 Tcf.  By the middle of August, an injection of 1.348 Tcf</a:t>
            </a:r>
            <a:r>
              <a:rPr lang="en-US" sz="1000" dirty="0">
                <a:ea typeface="Aptos" panose="020B0004020202020204" pitchFamily="34" charset="0"/>
                <a:cs typeface="Aptos" panose="020B0004020202020204" pitchFamily="34" charset="0"/>
              </a:rPr>
              <a:t> is anticipated.</a:t>
            </a:r>
            <a:r>
              <a:rPr lang="en-US" sz="1000" dirty="0">
                <a:effectLst/>
                <a:ea typeface="Aptos" panose="020B0004020202020204" pitchFamily="34" charset="0"/>
                <a:cs typeface="Aptos" panose="020B0004020202020204" pitchFamily="34" charset="0"/>
              </a:rPr>
              <a:t>  At a minimum, an injection of at least 995 Bcf is expected.  In other words, this season’s hitherto 1.040 Tcf injection is a mere 45 Bcf (4½%) away from the bare minimum.</a:t>
            </a:r>
          </a:p>
        </p:txBody>
      </p:sp>
      <p:pic>
        <p:nvPicPr>
          <p:cNvPr id="5" name="Picture 4" descr="Picture 4.jpg">
            <a:extLst>
              <a:ext uri="{FF2B5EF4-FFF2-40B4-BE49-F238E27FC236}">
                <a16:creationId xmlns:a16="http://schemas.microsoft.com/office/drawing/2014/main" id="{707BD11A-CED5-EED0-F815-6F608501B878}"/>
              </a:ext>
            </a:extLst>
          </p:cNvPr>
          <p:cNvPicPr>
            <a:picLocks noChangeAspect="1"/>
          </p:cNvPicPr>
          <p:nvPr/>
        </p:nvPicPr>
        <p:blipFill>
          <a:blip r:embed="rId3"/>
          <a:stretch>
            <a:fillRect/>
          </a:stretch>
        </p:blipFill>
        <p:spPr>
          <a:xfrm>
            <a:off x="695382" y="3138633"/>
            <a:ext cx="5560504" cy="3410086"/>
          </a:xfrm>
          <a:prstGeom prst="rect">
            <a:avLst/>
          </a:prstGeom>
        </p:spPr>
      </p:pic>
    </p:spTree>
    <p:extLst>
      <p:ext uri="{BB962C8B-B14F-4D97-AF65-F5344CB8AC3E}">
        <p14:creationId xmlns:p14="http://schemas.microsoft.com/office/powerpoint/2010/main" val="2915019082"/>
      </p:ext>
    </p:extLst>
  </p:cSld>
  <p:clrMapOvr>
    <a:masterClrMapping/>
  </p:clrMapOvr>
</p:sld>
</file>

<file path=ppt/theme/theme1.xml><?xml version="1.0" encoding="utf-8"?>
<a:theme xmlns:a="http://schemas.openxmlformats.org/drawingml/2006/main" name="Engie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branded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B2BC3B49EF80469F2C0CF870C697E2" ma:contentTypeVersion="13" ma:contentTypeDescription="Create a new document." ma:contentTypeScope="" ma:versionID="bed8d2749fe18428c5c74b509a815b42">
  <xsd:schema xmlns:xsd="http://www.w3.org/2001/XMLSchema" xmlns:xs="http://www.w3.org/2001/XMLSchema" xmlns:p="http://schemas.microsoft.com/office/2006/metadata/properties" xmlns:ns3="b60a8dd3-caa6-47d5-a9a8-843a7a7eeee6" xmlns:ns4="d26267d2-7a4e-4b67-9c30-ccbfcc45ff6e" targetNamespace="http://schemas.microsoft.com/office/2006/metadata/properties" ma:root="true" ma:fieldsID="c4e073c50b6771e3faa4bbc6424c7fa6" ns3:_="" ns4:_="">
    <xsd:import namespace="b60a8dd3-caa6-47d5-a9a8-843a7a7eeee6"/>
    <xsd:import namespace="d26267d2-7a4e-4b67-9c30-ccbfcc45ff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a8dd3-caa6-47d5-a9a8-843a7a7ee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267d2-7a4e-4b67-9c30-ccbfcc45ff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60a8dd3-caa6-47d5-a9a8-843a7a7eeee6" xsi:nil="true"/>
  </documentManagement>
</p:properties>
</file>

<file path=customXml/itemProps1.xml><?xml version="1.0" encoding="utf-8"?>
<ds:datastoreItem xmlns:ds="http://schemas.openxmlformats.org/officeDocument/2006/customXml" ds:itemID="{3B31F772-2358-41B7-A107-C7BD7C6A64CA}">
  <ds:schemaRefs>
    <ds:schemaRef ds:uri="http://schemas.microsoft.com/sharepoint/v3/contenttype/forms"/>
  </ds:schemaRefs>
</ds:datastoreItem>
</file>

<file path=customXml/itemProps2.xml><?xml version="1.0" encoding="utf-8"?>
<ds:datastoreItem xmlns:ds="http://schemas.openxmlformats.org/officeDocument/2006/customXml" ds:itemID="{25BAE83F-FB12-431C-9FCB-DF6A4A70F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a8dd3-caa6-47d5-a9a8-843a7a7eeee6"/>
    <ds:schemaRef ds:uri="d26267d2-7a4e-4b67-9c30-ccbfcc45f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7E19A-6F68-4EE5-A635-C620BDA689E5}">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d26267d2-7a4e-4b67-9c30-ccbfcc45ff6e"/>
    <ds:schemaRef ds:uri="http://purl.org/dc/terms/"/>
    <ds:schemaRef ds:uri="http://purl.org/dc/dcmitype/"/>
    <ds:schemaRef ds:uri="http://schemas.microsoft.com/office/infopath/2007/PartnerControls"/>
    <ds:schemaRef ds:uri="b60a8dd3-caa6-47d5-a9a8-843a7a7eee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6607</TotalTime>
  <Words>318</Words>
  <Application>Microsoft Office PowerPoint</Application>
  <PresentationFormat>Letter Paper (8.5x11 in)</PresentationFormat>
  <Paragraphs>9</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Aptos</vt:lpstr>
      <vt:lpstr>Arial</vt:lpstr>
      <vt:lpstr>Calibri</vt:lpstr>
      <vt:lpstr>Open Sans</vt:lpstr>
      <vt:lpstr>Source Sans Pro</vt:lpstr>
      <vt:lpstr>Engie Theme</vt:lpstr>
      <vt:lpstr>1_Unbranded Theme</vt:lpstr>
      <vt:lpstr>Henry hub ng futures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Schork</cp:lastModifiedBy>
  <cp:revision>1232</cp:revision>
  <cp:lastPrinted>2019-09-09T17:59:44Z</cp:lastPrinted>
  <dcterms:created xsi:type="dcterms:W3CDTF">2019-08-28T21:27:11Z</dcterms:created>
  <dcterms:modified xsi:type="dcterms:W3CDTF">2024-08-26T06:19:26Z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0x0101003BB2BC3B49EF80469F2C0CF870C697E2</vt:lpwstr>
  </property>
</Properties>
</file>